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9" r:id="rId2"/>
    <p:sldMasterId id="2147483740" r:id="rId3"/>
    <p:sldMasterId id="2147483757" r:id="rId4"/>
    <p:sldMasterId id="2147483774" r:id="rId5"/>
    <p:sldMasterId id="2147483791" r:id="rId6"/>
  </p:sldMasterIdLst>
  <p:notesMasterIdLst>
    <p:notesMasterId r:id="rId30"/>
  </p:notesMasterIdLst>
  <p:handoutMasterIdLst>
    <p:handoutMasterId r:id="rId31"/>
  </p:handoutMasterIdLst>
  <p:sldIdLst>
    <p:sldId id="733" r:id="rId7"/>
    <p:sldId id="781" r:id="rId8"/>
    <p:sldId id="765" r:id="rId9"/>
    <p:sldId id="779" r:id="rId10"/>
    <p:sldId id="775" r:id="rId11"/>
    <p:sldId id="784" r:id="rId12"/>
    <p:sldId id="772" r:id="rId13"/>
    <p:sldId id="773" r:id="rId14"/>
    <p:sldId id="774" r:id="rId15"/>
    <p:sldId id="741" r:id="rId16"/>
    <p:sldId id="750" r:id="rId17"/>
    <p:sldId id="755" r:id="rId18"/>
    <p:sldId id="767" r:id="rId19"/>
    <p:sldId id="748" r:id="rId20"/>
    <p:sldId id="758" r:id="rId21"/>
    <p:sldId id="768" r:id="rId22"/>
    <p:sldId id="740" r:id="rId23"/>
    <p:sldId id="759" r:id="rId24"/>
    <p:sldId id="769" r:id="rId25"/>
    <p:sldId id="742" r:id="rId26"/>
    <p:sldId id="762" r:id="rId27"/>
    <p:sldId id="770" r:id="rId28"/>
    <p:sldId id="764" r:id="rId29"/>
  </p:sldIdLst>
  <p:sldSz cx="9144000" cy="5143500" type="screen16x9"/>
  <p:notesSz cx="6858000" cy="9144000"/>
  <p:defaultTextStyle>
    <a:defPPr>
      <a:defRPr lang="en-US"/>
    </a:defPPr>
    <a:lvl1pPr marL="0" algn="l" defTabSz="456422" rtl="0" eaLnBrk="1" latinLnBrk="0" hangingPunct="1">
      <a:defRPr sz="1800" kern="1200">
        <a:solidFill>
          <a:schemeClr val="tx1"/>
        </a:solidFill>
        <a:latin typeface="+mn-lt"/>
        <a:ea typeface="+mn-ea"/>
        <a:cs typeface="+mn-cs"/>
      </a:defRPr>
    </a:lvl1pPr>
    <a:lvl2pPr marL="456422" algn="l" defTabSz="456422" rtl="0" eaLnBrk="1" latinLnBrk="0" hangingPunct="1">
      <a:defRPr sz="1800" kern="1200">
        <a:solidFill>
          <a:schemeClr val="tx1"/>
        </a:solidFill>
        <a:latin typeface="+mn-lt"/>
        <a:ea typeface="+mn-ea"/>
        <a:cs typeface="+mn-cs"/>
      </a:defRPr>
    </a:lvl2pPr>
    <a:lvl3pPr marL="912938" algn="l" defTabSz="456422" rtl="0" eaLnBrk="1" latinLnBrk="0" hangingPunct="1">
      <a:defRPr sz="1800" kern="1200">
        <a:solidFill>
          <a:schemeClr val="tx1"/>
        </a:solidFill>
        <a:latin typeface="+mn-lt"/>
        <a:ea typeface="+mn-ea"/>
        <a:cs typeface="+mn-cs"/>
      </a:defRPr>
    </a:lvl3pPr>
    <a:lvl4pPr marL="1369390" algn="l" defTabSz="456422" rtl="0" eaLnBrk="1" latinLnBrk="0" hangingPunct="1">
      <a:defRPr sz="1800" kern="1200">
        <a:solidFill>
          <a:schemeClr val="tx1"/>
        </a:solidFill>
        <a:latin typeface="+mn-lt"/>
        <a:ea typeface="+mn-ea"/>
        <a:cs typeface="+mn-cs"/>
      </a:defRPr>
    </a:lvl4pPr>
    <a:lvl5pPr marL="1825874" algn="l" defTabSz="456422" rtl="0" eaLnBrk="1" latinLnBrk="0" hangingPunct="1">
      <a:defRPr sz="1800" kern="1200">
        <a:solidFill>
          <a:schemeClr val="tx1"/>
        </a:solidFill>
        <a:latin typeface="+mn-lt"/>
        <a:ea typeface="+mn-ea"/>
        <a:cs typeface="+mn-cs"/>
      </a:defRPr>
    </a:lvl5pPr>
    <a:lvl6pPr marL="2282295" algn="l" defTabSz="456422" rtl="0" eaLnBrk="1" latinLnBrk="0" hangingPunct="1">
      <a:defRPr sz="1800" kern="1200">
        <a:solidFill>
          <a:schemeClr val="tx1"/>
        </a:solidFill>
        <a:latin typeface="+mn-lt"/>
        <a:ea typeface="+mn-ea"/>
        <a:cs typeface="+mn-cs"/>
      </a:defRPr>
    </a:lvl6pPr>
    <a:lvl7pPr marL="2738717" algn="l" defTabSz="456422" rtl="0" eaLnBrk="1" latinLnBrk="0" hangingPunct="1">
      <a:defRPr sz="1800" kern="1200">
        <a:solidFill>
          <a:schemeClr val="tx1"/>
        </a:solidFill>
        <a:latin typeface="+mn-lt"/>
        <a:ea typeface="+mn-ea"/>
        <a:cs typeface="+mn-cs"/>
      </a:defRPr>
    </a:lvl7pPr>
    <a:lvl8pPr marL="3195200" algn="l" defTabSz="456422" rtl="0" eaLnBrk="1" latinLnBrk="0" hangingPunct="1">
      <a:defRPr sz="1800" kern="1200">
        <a:solidFill>
          <a:schemeClr val="tx1"/>
        </a:solidFill>
        <a:latin typeface="+mn-lt"/>
        <a:ea typeface="+mn-ea"/>
        <a:cs typeface="+mn-cs"/>
      </a:defRPr>
    </a:lvl8pPr>
    <a:lvl9pPr marL="3651671" algn="l" defTabSz="456422"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Wisdom" initials="" lastIdx="1" clrIdx="0"/>
  <p:cmAuthor id="1" name="Erin Bennett"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75D9"/>
    <a:srgbClr val="0F1941"/>
    <a:srgbClr val="6BA5B4"/>
    <a:srgbClr val="004875"/>
    <a:srgbClr val="F7F5F0"/>
    <a:srgbClr val="CDCDCD"/>
    <a:srgbClr val="FFFFFF"/>
    <a:srgbClr val="E40001"/>
    <a:srgbClr val="D4D4D4"/>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29" autoAdjust="0"/>
    <p:restoredTop sz="95000" autoAdjust="0"/>
  </p:normalViewPr>
  <p:slideViewPr>
    <p:cSldViewPr snapToGrid="0" snapToObjects="1">
      <p:cViewPr varScale="1">
        <p:scale>
          <a:sx n="145" d="100"/>
          <a:sy n="145" d="100"/>
        </p:scale>
        <p:origin x="-858" y="-96"/>
      </p:cViewPr>
      <p:guideLst>
        <p:guide orient="horz" pos="1620"/>
        <p:guide pos="2880"/>
      </p:guideLst>
    </p:cSldViewPr>
  </p:slideViewPr>
  <p:notesTextViewPr>
    <p:cViewPr>
      <p:scale>
        <a:sx n="100" d="100"/>
        <a:sy n="100" d="100"/>
      </p:scale>
      <p:origin x="0" y="0"/>
    </p:cViewPr>
  </p:notesTextViewPr>
  <p:sorterViewPr>
    <p:cViewPr>
      <p:scale>
        <a:sx n="128" d="100"/>
        <a:sy n="128" d="100"/>
      </p:scale>
      <p:origin x="0" y="7456"/>
    </p:cViewPr>
  </p:sorterViewPr>
  <p:notesViewPr>
    <p:cSldViewPr snapToGrid="0" snapToObjects="1">
      <p:cViewPr varScale="1">
        <p:scale>
          <a:sx n="92" d="100"/>
          <a:sy n="92" d="100"/>
        </p:scale>
        <p:origin x="-378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tx2">
                    <a:lumMod val="50000"/>
                  </a:schemeClr>
                </a:solidFill>
              </a:defRPr>
            </a:pPr>
            <a:r>
              <a:rPr lang="en-US" sz="1400" dirty="0">
                <a:solidFill>
                  <a:schemeClr val="tx2">
                    <a:lumMod val="50000"/>
                  </a:schemeClr>
                </a:solidFill>
              </a:rPr>
              <a:t>Dallas job volume trends</a:t>
            </a:r>
            <a:r>
              <a:rPr lang="en-US" sz="1400" baseline="0" dirty="0">
                <a:solidFill>
                  <a:schemeClr val="tx2">
                    <a:lumMod val="50000"/>
                  </a:schemeClr>
                </a:solidFill>
              </a:rPr>
              <a:t> for junior Business Analysts</a:t>
            </a:r>
            <a:endParaRPr lang="en-US" sz="1400" dirty="0">
              <a:solidFill>
                <a:schemeClr val="tx2">
                  <a:lumMod val="50000"/>
                </a:schemeClr>
              </a:solidFill>
            </a:endParaRPr>
          </a:p>
        </c:rich>
      </c:tx>
      <c:layout/>
      <c:overlay val="0"/>
    </c:title>
    <c:autoTitleDeleted val="0"/>
    <c:plotArea>
      <c:layout/>
      <c:lineChart>
        <c:grouping val="standard"/>
        <c:varyColors val="0"/>
        <c:ser>
          <c:idx val="0"/>
          <c:order val="0"/>
          <c:tx>
            <c:strRef>
              <c:f>Sheet1!$B$1</c:f>
              <c:strCache>
                <c:ptCount val="1"/>
                <c:pt idx="0">
                  <c:v>job volume</c:v>
                </c:pt>
              </c:strCache>
            </c:strRef>
          </c:tx>
          <c:spPr>
            <a:ln>
              <a:solidFill>
                <a:schemeClr val="tx1">
                  <a:lumMod val="65000"/>
                  <a:lumOff val="35000"/>
                </a:schemeClr>
              </a:solidFill>
            </a:ln>
          </c:spPr>
          <c:marker>
            <c:symbol val="diamond"/>
            <c:size val="7"/>
            <c:spPr>
              <a:solidFill>
                <a:schemeClr val="tx1">
                  <a:lumMod val="65000"/>
                  <a:lumOff val="35000"/>
                </a:schemeClr>
              </a:solidFill>
              <a:ln>
                <a:solidFill>
                  <a:schemeClr val="tx1">
                    <a:lumMod val="65000"/>
                    <a:lumOff val="35000"/>
                  </a:schemeClr>
                </a:solidFill>
              </a:ln>
            </c:spPr>
          </c:marker>
          <c:dLbls>
            <c:dLbl>
              <c:idx val="0"/>
              <c:layout>
                <c:manualLayout>
                  <c:x val="-2.6634569364103401E-2"/>
                  <c:y val="-4.6168417893913766E-2"/>
                </c:manualLayout>
              </c:layout>
              <c:spPr/>
              <c:txPr>
                <a:bodyPr/>
                <a:lstStyle/>
                <a:p>
                  <a:pPr>
                    <a:defRPr sz="1100"/>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C72-4E82-88D7-0C93481CE727}"/>
                </c:ext>
              </c:extLst>
            </c:dLbl>
            <c:dLbl>
              <c:idx val="7"/>
              <c:layout>
                <c:manualLayout>
                  <c:x val="-5.7075575216068821E-3"/>
                  <c:y val="2.5182773396680236E-2"/>
                </c:manualLayout>
              </c:layout>
              <c:spPr/>
              <c:txPr>
                <a:bodyPr/>
                <a:lstStyle/>
                <a:p>
                  <a:pPr>
                    <a:defRPr sz="1200"/>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C72-4E82-88D7-0C93481CE727}"/>
                </c:ext>
              </c:extLst>
            </c:dLbl>
            <c:dLbl>
              <c:idx val="15"/>
              <c:layout>
                <c:manualLayout>
                  <c:x val="-2.0927161643224102E-2"/>
                  <c:y val="3.3577031195573648E-2"/>
                </c:manualLayout>
              </c:layout>
              <c:spPr/>
              <c:txPr>
                <a:bodyPr/>
                <a:lstStyle/>
                <a:p>
                  <a:pPr>
                    <a:defRPr sz="1200"/>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C72-4E82-88D7-0C93481CE727}"/>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Sheet1!$A$2:$A$17</c:f>
              <c:strCache>
                <c:ptCount val="16"/>
                <c:pt idx="0">
                  <c:v>May</c:v>
                </c:pt>
                <c:pt idx="1">
                  <c:v>June</c:v>
                </c:pt>
                <c:pt idx="2">
                  <c:v>July</c:v>
                </c:pt>
                <c:pt idx="3">
                  <c:v>August</c:v>
                </c:pt>
                <c:pt idx="4">
                  <c:v>September</c:v>
                </c:pt>
                <c:pt idx="5">
                  <c:v>October</c:v>
                </c:pt>
                <c:pt idx="6">
                  <c:v>November</c:v>
                </c:pt>
                <c:pt idx="7">
                  <c:v>December</c:v>
                </c:pt>
                <c:pt idx="8">
                  <c:v>January</c:v>
                </c:pt>
                <c:pt idx="9">
                  <c:v>February</c:v>
                </c:pt>
                <c:pt idx="10">
                  <c:v>March</c:v>
                </c:pt>
                <c:pt idx="11">
                  <c:v>April</c:v>
                </c:pt>
                <c:pt idx="12">
                  <c:v>May</c:v>
                </c:pt>
                <c:pt idx="13">
                  <c:v>June</c:v>
                </c:pt>
                <c:pt idx="14">
                  <c:v>July</c:v>
                </c:pt>
                <c:pt idx="15">
                  <c:v>August</c:v>
                </c:pt>
              </c:strCache>
            </c:strRef>
          </c:cat>
          <c:val>
            <c:numRef>
              <c:f>Sheet1!$B$2:$B$17</c:f>
              <c:numCache>
                <c:formatCode>General</c:formatCode>
                <c:ptCount val="16"/>
                <c:pt idx="0">
                  <c:v>108</c:v>
                </c:pt>
                <c:pt idx="1">
                  <c:v>68</c:v>
                </c:pt>
                <c:pt idx="2">
                  <c:v>75</c:v>
                </c:pt>
                <c:pt idx="3">
                  <c:v>82</c:v>
                </c:pt>
                <c:pt idx="4">
                  <c:v>77</c:v>
                </c:pt>
                <c:pt idx="5">
                  <c:v>72</c:v>
                </c:pt>
                <c:pt idx="6">
                  <c:v>74</c:v>
                </c:pt>
                <c:pt idx="7">
                  <c:v>78</c:v>
                </c:pt>
                <c:pt idx="8">
                  <c:v>87</c:v>
                </c:pt>
                <c:pt idx="9">
                  <c:v>71</c:v>
                </c:pt>
                <c:pt idx="10">
                  <c:v>72</c:v>
                </c:pt>
                <c:pt idx="11">
                  <c:v>70</c:v>
                </c:pt>
                <c:pt idx="12">
                  <c:v>64</c:v>
                </c:pt>
                <c:pt idx="13">
                  <c:v>65</c:v>
                </c:pt>
                <c:pt idx="14">
                  <c:v>60</c:v>
                </c:pt>
                <c:pt idx="15">
                  <c:v>77</c:v>
                </c:pt>
              </c:numCache>
            </c:numRef>
          </c:val>
          <c:smooth val="0"/>
          <c:extLst xmlns:c16r2="http://schemas.microsoft.com/office/drawing/2015/06/chart">
            <c:ext xmlns:c16="http://schemas.microsoft.com/office/drawing/2014/chart" uri="{C3380CC4-5D6E-409C-BE32-E72D297353CC}">
              <c16:uniqueId val="{00000003-DC72-4E82-88D7-0C93481CE727}"/>
            </c:ext>
          </c:extLst>
        </c:ser>
        <c:dLbls>
          <c:showLegendKey val="0"/>
          <c:showVal val="0"/>
          <c:showCatName val="0"/>
          <c:showSerName val="0"/>
          <c:showPercent val="0"/>
          <c:showBubbleSize val="0"/>
        </c:dLbls>
        <c:marker val="1"/>
        <c:smooth val="0"/>
        <c:axId val="131920256"/>
        <c:axId val="131921792"/>
      </c:lineChart>
      <c:catAx>
        <c:axId val="131920256"/>
        <c:scaling>
          <c:orientation val="minMax"/>
        </c:scaling>
        <c:delete val="0"/>
        <c:axPos val="b"/>
        <c:numFmt formatCode="General" sourceLinked="0"/>
        <c:majorTickMark val="out"/>
        <c:minorTickMark val="none"/>
        <c:tickLblPos val="nextTo"/>
        <c:txPr>
          <a:bodyPr/>
          <a:lstStyle/>
          <a:p>
            <a:pPr>
              <a:defRPr sz="1200">
                <a:solidFill>
                  <a:schemeClr val="tx2">
                    <a:lumMod val="50000"/>
                  </a:schemeClr>
                </a:solidFill>
              </a:defRPr>
            </a:pPr>
            <a:endParaRPr lang="en-US"/>
          </a:p>
        </c:txPr>
        <c:crossAx val="131921792"/>
        <c:crosses val="autoZero"/>
        <c:auto val="1"/>
        <c:lblAlgn val="ctr"/>
        <c:lblOffset val="100"/>
        <c:noMultiLvlLbl val="0"/>
      </c:catAx>
      <c:valAx>
        <c:axId val="131921792"/>
        <c:scaling>
          <c:orientation val="minMax"/>
        </c:scaling>
        <c:delete val="0"/>
        <c:axPos val="l"/>
        <c:majorGridlines/>
        <c:numFmt formatCode="General" sourceLinked="1"/>
        <c:majorTickMark val="out"/>
        <c:minorTickMark val="none"/>
        <c:tickLblPos val="nextTo"/>
        <c:txPr>
          <a:bodyPr/>
          <a:lstStyle/>
          <a:p>
            <a:pPr>
              <a:defRPr sz="1200">
                <a:solidFill>
                  <a:schemeClr val="tx2">
                    <a:lumMod val="50000"/>
                  </a:schemeClr>
                </a:solidFill>
              </a:defRPr>
            </a:pPr>
            <a:endParaRPr lang="en-US"/>
          </a:p>
        </c:txPr>
        <c:crossAx val="131920256"/>
        <c:crosses val="autoZero"/>
        <c:crossBetween val="between"/>
      </c:valAx>
    </c:plotArea>
    <c:plotVisOnly val="1"/>
    <c:dispBlanksAs val="gap"/>
    <c:showDLblsOverMax val="0"/>
  </c:chart>
  <c:spPr>
    <a:ln>
      <a:solidFill>
        <a:schemeClr val="bg1">
          <a:lumMod val="85000"/>
        </a:schemeClr>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tx2">
                    <a:lumMod val="50000"/>
                  </a:schemeClr>
                </a:solidFill>
              </a:defRPr>
            </a:pPr>
            <a:r>
              <a:rPr lang="en-US" sz="1400" dirty="0">
                <a:solidFill>
                  <a:schemeClr val="tx2">
                    <a:lumMod val="50000"/>
                  </a:schemeClr>
                </a:solidFill>
              </a:rPr>
              <a:t>Dallas job volume trends</a:t>
            </a:r>
            <a:r>
              <a:rPr lang="en-US" sz="1400" baseline="0" dirty="0">
                <a:solidFill>
                  <a:schemeClr val="tx2">
                    <a:lumMod val="50000"/>
                  </a:schemeClr>
                </a:solidFill>
              </a:rPr>
              <a:t> for mid-level Business Analysts</a:t>
            </a:r>
            <a:endParaRPr lang="en-US" sz="1400" dirty="0">
              <a:solidFill>
                <a:schemeClr val="tx2">
                  <a:lumMod val="50000"/>
                </a:schemeClr>
              </a:solidFill>
            </a:endParaRPr>
          </a:p>
        </c:rich>
      </c:tx>
      <c:layout/>
      <c:overlay val="0"/>
    </c:title>
    <c:autoTitleDeleted val="0"/>
    <c:plotArea>
      <c:layout/>
      <c:lineChart>
        <c:grouping val="standard"/>
        <c:varyColors val="0"/>
        <c:ser>
          <c:idx val="0"/>
          <c:order val="0"/>
          <c:tx>
            <c:strRef>
              <c:f>Sheet1!$B$1</c:f>
              <c:strCache>
                <c:ptCount val="1"/>
                <c:pt idx="0">
                  <c:v>job volume</c:v>
                </c:pt>
              </c:strCache>
            </c:strRef>
          </c:tx>
          <c:spPr>
            <a:ln>
              <a:solidFill>
                <a:schemeClr val="tx1">
                  <a:lumMod val="65000"/>
                  <a:lumOff val="35000"/>
                </a:schemeClr>
              </a:solidFill>
            </a:ln>
          </c:spPr>
          <c:marker>
            <c:symbol val="diamond"/>
            <c:size val="7"/>
            <c:spPr>
              <a:solidFill>
                <a:schemeClr val="tx1">
                  <a:lumMod val="65000"/>
                  <a:lumOff val="35000"/>
                </a:schemeClr>
              </a:solidFill>
              <a:ln>
                <a:solidFill>
                  <a:schemeClr val="tx1">
                    <a:lumMod val="65000"/>
                    <a:lumOff val="35000"/>
                  </a:schemeClr>
                </a:solidFill>
              </a:ln>
            </c:spPr>
          </c:marker>
          <c:dLbls>
            <c:dLbl>
              <c:idx val="0"/>
              <c:layout>
                <c:manualLayout>
                  <c:x val="-2.6634569364103401E-2"/>
                  <c:y val="-4.6168417893913766E-2"/>
                </c:manualLayout>
              </c:layout>
              <c:spPr/>
              <c:txPr>
                <a:bodyPr/>
                <a:lstStyle/>
                <a:p>
                  <a:pPr>
                    <a:defRPr sz="1100"/>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A50-4EB5-A6D3-654693459A6F}"/>
                </c:ext>
              </c:extLst>
            </c:dLbl>
            <c:dLbl>
              <c:idx val="7"/>
              <c:layout>
                <c:manualLayout>
                  <c:x val="-5.7075575216068821E-3"/>
                  <c:y val="2.5182773396680236E-2"/>
                </c:manualLayout>
              </c:layout>
              <c:spPr/>
              <c:txPr>
                <a:bodyPr/>
                <a:lstStyle/>
                <a:p>
                  <a:pPr>
                    <a:defRPr sz="1200"/>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A50-4EB5-A6D3-654693459A6F}"/>
                </c:ext>
              </c:extLst>
            </c:dLbl>
            <c:dLbl>
              <c:idx val="15"/>
              <c:layout>
                <c:manualLayout>
                  <c:x val="-2.0927161643224102E-2"/>
                  <c:y val="3.3577031195573648E-2"/>
                </c:manualLayout>
              </c:layout>
              <c:spPr/>
              <c:txPr>
                <a:bodyPr/>
                <a:lstStyle/>
                <a:p>
                  <a:pPr>
                    <a:defRPr sz="1200"/>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A50-4EB5-A6D3-654693459A6F}"/>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Sheet1!$A$2:$A$17</c:f>
              <c:strCache>
                <c:ptCount val="16"/>
                <c:pt idx="0">
                  <c:v>May</c:v>
                </c:pt>
                <c:pt idx="1">
                  <c:v>June</c:v>
                </c:pt>
                <c:pt idx="2">
                  <c:v>July</c:v>
                </c:pt>
                <c:pt idx="3">
                  <c:v>August</c:v>
                </c:pt>
                <c:pt idx="4">
                  <c:v>September</c:v>
                </c:pt>
                <c:pt idx="5">
                  <c:v>October</c:v>
                </c:pt>
                <c:pt idx="6">
                  <c:v>November</c:v>
                </c:pt>
                <c:pt idx="7">
                  <c:v>December</c:v>
                </c:pt>
                <c:pt idx="8">
                  <c:v>January</c:v>
                </c:pt>
                <c:pt idx="9">
                  <c:v>February</c:v>
                </c:pt>
                <c:pt idx="10">
                  <c:v>March</c:v>
                </c:pt>
                <c:pt idx="11">
                  <c:v>April</c:v>
                </c:pt>
                <c:pt idx="12">
                  <c:v>May</c:v>
                </c:pt>
                <c:pt idx="13">
                  <c:v>June</c:v>
                </c:pt>
                <c:pt idx="14">
                  <c:v>July</c:v>
                </c:pt>
                <c:pt idx="15">
                  <c:v>August</c:v>
                </c:pt>
              </c:strCache>
            </c:strRef>
          </c:cat>
          <c:val>
            <c:numRef>
              <c:f>Sheet1!$B$2:$B$17</c:f>
              <c:numCache>
                <c:formatCode>General</c:formatCode>
                <c:ptCount val="16"/>
                <c:pt idx="0">
                  <c:v>281</c:v>
                </c:pt>
                <c:pt idx="1">
                  <c:v>260</c:v>
                </c:pt>
                <c:pt idx="2">
                  <c:v>231</c:v>
                </c:pt>
                <c:pt idx="3">
                  <c:v>209</c:v>
                </c:pt>
                <c:pt idx="4">
                  <c:v>225</c:v>
                </c:pt>
                <c:pt idx="5">
                  <c:v>206</c:v>
                </c:pt>
                <c:pt idx="6">
                  <c:v>201</c:v>
                </c:pt>
                <c:pt idx="7">
                  <c:v>179</c:v>
                </c:pt>
                <c:pt idx="8">
                  <c:v>195</c:v>
                </c:pt>
                <c:pt idx="9">
                  <c:v>198</c:v>
                </c:pt>
                <c:pt idx="10">
                  <c:v>194</c:v>
                </c:pt>
                <c:pt idx="11">
                  <c:v>174</c:v>
                </c:pt>
                <c:pt idx="12">
                  <c:v>146</c:v>
                </c:pt>
                <c:pt idx="13">
                  <c:v>179</c:v>
                </c:pt>
                <c:pt idx="14">
                  <c:v>162</c:v>
                </c:pt>
                <c:pt idx="15">
                  <c:v>169</c:v>
                </c:pt>
              </c:numCache>
            </c:numRef>
          </c:val>
          <c:smooth val="0"/>
          <c:extLst xmlns:c16r2="http://schemas.microsoft.com/office/drawing/2015/06/chart">
            <c:ext xmlns:c16="http://schemas.microsoft.com/office/drawing/2014/chart" uri="{C3380CC4-5D6E-409C-BE32-E72D297353CC}">
              <c16:uniqueId val="{00000003-6A50-4EB5-A6D3-654693459A6F}"/>
            </c:ext>
          </c:extLst>
        </c:ser>
        <c:dLbls>
          <c:showLegendKey val="0"/>
          <c:showVal val="0"/>
          <c:showCatName val="0"/>
          <c:showSerName val="0"/>
          <c:showPercent val="0"/>
          <c:showBubbleSize val="0"/>
        </c:dLbls>
        <c:marker val="1"/>
        <c:smooth val="0"/>
        <c:axId val="132119552"/>
        <c:axId val="132121344"/>
      </c:lineChart>
      <c:catAx>
        <c:axId val="132119552"/>
        <c:scaling>
          <c:orientation val="minMax"/>
        </c:scaling>
        <c:delete val="0"/>
        <c:axPos val="b"/>
        <c:numFmt formatCode="General" sourceLinked="0"/>
        <c:majorTickMark val="out"/>
        <c:minorTickMark val="none"/>
        <c:tickLblPos val="nextTo"/>
        <c:txPr>
          <a:bodyPr/>
          <a:lstStyle/>
          <a:p>
            <a:pPr>
              <a:defRPr sz="1200">
                <a:solidFill>
                  <a:schemeClr val="tx2">
                    <a:lumMod val="50000"/>
                  </a:schemeClr>
                </a:solidFill>
              </a:defRPr>
            </a:pPr>
            <a:endParaRPr lang="en-US"/>
          </a:p>
        </c:txPr>
        <c:crossAx val="132121344"/>
        <c:crosses val="autoZero"/>
        <c:auto val="1"/>
        <c:lblAlgn val="ctr"/>
        <c:lblOffset val="100"/>
        <c:noMultiLvlLbl val="0"/>
      </c:catAx>
      <c:valAx>
        <c:axId val="132121344"/>
        <c:scaling>
          <c:orientation val="minMax"/>
        </c:scaling>
        <c:delete val="0"/>
        <c:axPos val="l"/>
        <c:majorGridlines/>
        <c:numFmt formatCode="General" sourceLinked="1"/>
        <c:majorTickMark val="out"/>
        <c:minorTickMark val="none"/>
        <c:tickLblPos val="nextTo"/>
        <c:txPr>
          <a:bodyPr/>
          <a:lstStyle/>
          <a:p>
            <a:pPr>
              <a:defRPr sz="1200">
                <a:solidFill>
                  <a:schemeClr val="tx2">
                    <a:lumMod val="50000"/>
                  </a:schemeClr>
                </a:solidFill>
              </a:defRPr>
            </a:pPr>
            <a:endParaRPr lang="en-US"/>
          </a:p>
        </c:txPr>
        <c:crossAx val="132119552"/>
        <c:crosses val="autoZero"/>
        <c:crossBetween val="between"/>
      </c:valAx>
    </c:plotArea>
    <c:plotVisOnly val="1"/>
    <c:dispBlanksAs val="gap"/>
    <c:showDLblsOverMax val="0"/>
  </c:chart>
  <c:spPr>
    <a:ln>
      <a:solidFill>
        <a:schemeClr val="bg1">
          <a:lumMod val="85000"/>
        </a:schemeClr>
      </a:solid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tx2">
                    <a:lumMod val="50000"/>
                  </a:schemeClr>
                </a:solidFill>
              </a:defRPr>
            </a:pPr>
            <a:r>
              <a:rPr lang="en-US" sz="1400" dirty="0">
                <a:solidFill>
                  <a:schemeClr val="tx2">
                    <a:lumMod val="50000"/>
                  </a:schemeClr>
                </a:solidFill>
              </a:rPr>
              <a:t>Dallas job volume trends</a:t>
            </a:r>
            <a:r>
              <a:rPr lang="en-US" sz="1400" baseline="0" dirty="0">
                <a:solidFill>
                  <a:schemeClr val="tx2">
                    <a:lumMod val="50000"/>
                  </a:schemeClr>
                </a:solidFill>
              </a:rPr>
              <a:t> for senior Business Analysts</a:t>
            </a:r>
            <a:endParaRPr lang="en-US" sz="1400" dirty="0">
              <a:solidFill>
                <a:schemeClr val="tx2">
                  <a:lumMod val="50000"/>
                </a:schemeClr>
              </a:solidFill>
            </a:endParaRPr>
          </a:p>
        </c:rich>
      </c:tx>
      <c:layout/>
      <c:overlay val="0"/>
    </c:title>
    <c:autoTitleDeleted val="0"/>
    <c:plotArea>
      <c:layout/>
      <c:lineChart>
        <c:grouping val="standard"/>
        <c:varyColors val="0"/>
        <c:ser>
          <c:idx val="0"/>
          <c:order val="0"/>
          <c:tx>
            <c:strRef>
              <c:f>Sheet1!$B$1</c:f>
              <c:strCache>
                <c:ptCount val="1"/>
                <c:pt idx="0">
                  <c:v>job volume</c:v>
                </c:pt>
              </c:strCache>
            </c:strRef>
          </c:tx>
          <c:spPr>
            <a:ln>
              <a:solidFill>
                <a:schemeClr val="tx1">
                  <a:lumMod val="65000"/>
                  <a:lumOff val="35000"/>
                </a:schemeClr>
              </a:solidFill>
            </a:ln>
          </c:spPr>
          <c:marker>
            <c:symbol val="diamond"/>
            <c:size val="7"/>
            <c:spPr>
              <a:solidFill>
                <a:schemeClr val="tx1">
                  <a:lumMod val="65000"/>
                  <a:lumOff val="35000"/>
                </a:schemeClr>
              </a:solidFill>
              <a:ln>
                <a:solidFill>
                  <a:schemeClr val="tx1">
                    <a:lumMod val="65000"/>
                    <a:lumOff val="35000"/>
                  </a:schemeClr>
                </a:solidFill>
              </a:ln>
            </c:spPr>
          </c:marker>
          <c:dLbls>
            <c:dLbl>
              <c:idx val="0"/>
              <c:layout>
                <c:manualLayout>
                  <c:x val="-2.6634569364103401E-2"/>
                  <c:y val="-4.6168417893913766E-2"/>
                </c:manualLayout>
              </c:layout>
              <c:spPr/>
              <c:txPr>
                <a:bodyPr/>
                <a:lstStyle/>
                <a:p>
                  <a:pPr>
                    <a:defRPr sz="1100"/>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921-4902-8D2E-5BA42F5BBEAA}"/>
                </c:ext>
              </c:extLst>
            </c:dLbl>
            <c:dLbl>
              <c:idx val="7"/>
              <c:layout>
                <c:manualLayout>
                  <c:x val="-5.7075575216068821E-3"/>
                  <c:y val="2.5182773396680236E-2"/>
                </c:manualLayout>
              </c:layout>
              <c:spPr/>
              <c:txPr>
                <a:bodyPr/>
                <a:lstStyle/>
                <a:p>
                  <a:pPr>
                    <a:defRPr sz="1200"/>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921-4902-8D2E-5BA42F5BBEAA}"/>
                </c:ext>
              </c:extLst>
            </c:dLbl>
            <c:dLbl>
              <c:idx val="15"/>
              <c:layout>
                <c:manualLayout>
                  <c:x val="-2.0927161643224102E-2"/>
                  <c:y val="3.3577031195573648E-2"/>
                </c:manualLayout>
              </c:layout>
              <c:spPr/>
              <c:txPr>
                <a:bodyPr/>
                <a:lstStyle/>
                <a:p>
                  <a:pPr>
                    <a:defRPr sz="1200"/>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921-4902-8D2E-5BA42F5BBEAA}"/>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Sheet1!$A$2:$A$17</c:f>
              <c:strCache>
                <c:ptCount val="16"/>
                <c:pt idx="0">
                  <c:v>May</c:v>
                </c:pt>
                <c:pt idx="1">
                  <c:v>June</c:v>
                </c:pt>
                <c:pt idx="2">
                  <c:v>July</c:v>
                </c:pt>
                <c:pt idx="3">
                  <c:v>August</c:v>
                </c:pt>
                <c:pt idx="4">
                  <c:v>September</c:v>
                </c:pt>
                <c:pt idx="5">
                  <c:v>October</c:v>
                </c:pt>
                <c:pt idx="6">
                  <c:v>November</c:v>
                </c:pt>
                <c:pt idx="7">
                  <c:v>December</c:v>
                </c:pt>
                <c:pt idx="8">
                  <c:v>January</c:v>
                </c:pt>
                <c:pt idx="9">
                  <c:v>February</c:v>
                </c:pt>
                <c:pt idx="10">
                  <c:v>March</c:v>
                </c:pt>
                <c:pt idx="11">
                  <c:v>April</c:v>
                </c:pt>
                <c:pt idx="12">
                  <c:v>May</c:v>
                </c:pt>
                <c:pt idx="13">
                  <c:v>June</c:v>
                </c:pt>
                <c:pt idx="14">
                  <c:v>July</c:v>
                </c:pt>
                <c:pt idx="15">
                  <c:v>August</c:v>
                </c:pt>
              </c:strCache>
            </c:strRef>
          </c:cat>
          <c:val>
            <c:numRef>
              <c:f>Sheet1!$B$2:$B$17</c:f>
              <c:numCache>
                <c:formatCode>General</c:formatCode>
                <c:ptCount val="16"/>
                <c:pt idx="0">
                  <c:v>238</c:v>
                </c:pt>
                <c:pt idx="1">
                  <c:v>197</c:v>
                </c:pt>
                <c:pt idx="2">
                  <c:v>186</c:v>
                </c:pt>
                <c:pt idx="3">
                  <c:v>187</c:v>
                </c:pt>
                <c:pt idx="4">
                  <c:v>200</c:v>
                </c:pt>
                <c:pt idx="5">
                  <c:v>182</c:v>
                </c:pt>
                <c:pt idx="6">
                  <c:v>169</c:v>
                </c:pt>
                <c:pt idx="7">
                  <c:v>160</c:v>
                </c:pt>
                <c:pt idx="8">
                  <c:v>189</c:v>
                </c:pt>
                <c:pt idx="9">
                  <c:v>191</c:v>
                </c:pt>
                <c:pt idx="10">
                  <c:v>176</c:v>
                </c:pt>
                <c:pt idx="11">
                  <c:v>187</c:v>
                </c:pt>
                <c:pt idx="12">
                  <c:v>161</c:v>
                </c:pt>
                <c:pt idx="13">
                  <c:v>202</c:v>
                </c:pt>
                <c:pt idx="14">
                  <c:v>189</c:v>
                </c:pt>
                <c:pt idx="15">
                  <c:v>186</c:v>
                </c:pt>
              </c:numCache>
            </c:numRef>
          </c:val>
          <c:smooth val="0"/>
          <c:extLst xmlns:c16r2="http://schemas.microsoft.com/office/drawing/2015/06/chart">
            <c:ext xmlns:c16="http://schemas.microsoft.com/office/drawing/2014/chart" uri="{C3380CC4-5D6E-409C-BE32-E72D297353CC}">
              <c16:uniqueId val="{00000003-2921-4902-8D2E-5BA42F5BBEAA}"/>
            </c:ext>
          </c:extLst>
        </c:ser>
        <c:dLbls>
          <c:showLegendKey val="0"/>
          <c:showVal val="0"/>
          <c:showCatName val="0"/>
          <c:showSerName val="0"/>
          <c:showPercent val="0"/>
          <c:showBubbleSize val="0"/>
        </c:dLbls>
        <c:marker val="1"/>
        <c:smooth val="0"/>
        <c:axId val="132225664"/>
        <c:axId val="132252032"/>
      </c:lineChart>
      <c:catAx>
        <c:axId val="132225664"/>
        <c:scaling>
          <c:orientation val="minMax"/>
        </c:scaling>
        <c:delete val="0"/>
        <c:axPos val="b"/>
        <c:numFmt formatCode="General" sourceLinked="0"/>
        <c:majorTickMark val="out"/>
        <c:minorTickMark val="none"/>
        <c:tickLblPos val="nextTo"/>
        <c:txPr>
          <a:bodyPr/>
          <a:lstStyle/>
          <a:p>
            <a:pPr>
              <a:defRPr sz="1200">
                <a:solidFill>
                  <a:schemeClr val="tx2">
                    <a:lumMod val="50000"/>
                  </a:schemeClr>
                </a:solidFill>
              </a:defRPr>
            </a:pPr>
            <a:endParaRPr lang="en-US"/>
          </a:p>
        </c:txPr>
        <c:crossAx val="132252032"/>
        <c:crosses val="autoZero"/>
        <c:auto val="1"/>
        <c:lblAlgn val="ctr"/>
        <c:lblOffset val="100"/>
        <c:noMultiLvlLbl val="0"/>
      </c:catAx>
      <c:valAx>
        <c:axId val="132252032"/>
        <c:scaling>
          <c:orientation val="minMax"/>
        </c:scaling>
        <c:delete val="0"/>
        <c:axPos val="l"/>
        <c:majorGridlines/>
        <c:numFmt formatCode="General" sourceLinked="1"/>
        <c:majorTickMark val="out"/>
        <c:minorTickMark val="none"/>
        <c:tickLblPos val="nextTo"/>
        <c:txPr>
          <a:bodyPr/>
          <a:lstStyle/>
          <a:p>
            <a:pPr>
              <a:defRPr sz="1200">
                <a:solidFill>
                  <a:schemeClr val="tx2">
                    <a:lumMod val="50000"/>
                  </a:schemeClr>
                </a:solidFill>
              </a:defRPr>
            </a:pPr>
            <a:endParaRPr lang="en-US"/>
          </a:p>
        </c:txPr>
        <c:crossAx val="132225664"/>
        <c:crosses val="autoZero"/>
        <c:crossBetween val="between"/>
      </c:valAx>
    </c:plotArea>
    <c:plotVisOnly val="1"/>
    <c:dispBlanksAs val="gap"/>
    <c:showDLblsOverMax val="0"/>
  </c:chart>
  <c:spPr>
    <a:ln>
      <a:solidFill>
        <a:schemeClr val="bg1">
          <a:lumMod val="85000"/>
        </a:schemeClr>
      </a:solidFill>
    </a:ln>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A27AED-970B-4DDD-8610-FE803B958C90}" type="datetimeFigureOut">
              <a:rPr lang="en-US" smtClean="0"/>
              <a:t>11/14/2017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E37DD8-3656-4A1E-A1E3-07F4E06F4B60}" type="slidenum">
              <a:rPr lang="en-US" smtClean="0"/>
              <a:t>‹#›</a:t>
            </a:fld>
            <a:endParaRPr lang="en-US"/>
          </a:p>
        </p:txBody>
      </p:sp>
    </p:spTree>
    <p:extLst>
      <p:ext uri="{BB962C8B-B14F-4D97-AF65-F5344CB8AC3E}">
        <p14:creationId xmlns:p14="http://schemas.microsoft.com/office/powerpoint/2010/main" val="3084781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BD79BB-9E4A-834D-A9C3-4D75EC1AAAA2}" type="datetimeFigureOut">
              <a:rPr lang="en-US" smtClean="0"/>
              <a:t>11/14/2017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843BE5-1EDE-3742-94E0-782BB97551D6}" type="slidenum">
              <a:rPr lang="en-US" smtClean="0"/>
              <a:t>‹#›</a:t>
            </a:fld>
            <a:endParaRPr lang="en-US"/>
          </a:p>
        </p:txBody>
      </p:sp>
    </p:spTree>
    <p:extLst>
      <p:ext uri="{BB962C8B-B14F-4D97-AF65-F5344CB8AC3E}">
        <p14:creationId xmlns:p14="http://schemas.microsoft.com/office/powerpoint/2010/main" val="3128289770"/>
      </p:ext>
    </p:extLst>
  </p:cSld>
  <p:clrMap bg1="lt1" tx1="dk1" bg2="lt2" tx2="dk2" accent1="accent1" accent2="accent2" accent3="accent3" accent4="accent4" accent5="accent5" accent6="accent6" hlink="hlink" folHlink="folHlink"/>
  <p:notesStyle>
    <a:lvl1pPr marL="0" algn="l" defTabSz="456422" rtl="0" eaLnBrk="1" latinLnBrk="0" hangingPunct="1">
      <a:defRPr sz="1200" kern="1200">
        <a:solidFill>
          <a:schemeClr val="tx1"/>
        </a:solidFill>
        <a:latin typeface="+mn-lt"/>
        <a:ea typeface="+mn-ea"/>
        <a:cs typeface="+mn-cs"/>
      </a:defRPr>
    </a:lvl1pPr>
    <a:lvl2pPr marL="456422" algn="l" defTabSz="456422" rtl="0" eaLnBrk="1" latinLnBrk="0" hangingPunct="1">
      <a:defRPr sz="1200" kern="1200">
        <a:solidFill>
          <a:schemeClr val="tx1"/>
        </a:solidFill>
        <a:latin typeface="+mn-lt"/>
        <a:ea typeface="+mn-ea"/>
        <a:cs typeface="+mn-cs"/>
      </a:defRPr>
    </a:lvl2pPr>
    <a:lvl3pPr marL="912938" algn="l" defTabSz="456422" rtl="0" eaLnBrk="1" latinLnBrk="0" hangingPunct="1">
      <a:defRPr sz="1200" kern="1200">
        <a:solidFill>
          <a:schemeClr val="tx1"/>
        </a:solidFill>
        <a:latin typeface="+mn-lt"/>
        <a:ea typeface="+mn-ea"/>
        <a:cs typeface="+mn-cs"/>
      </a:defRPr>
    </a:lvl3pPr>
    <a:lvl4pPr marL="1369390" algn="l" defTabSz="456422" rtl="0" eaLnBrk="1" latinLnBrk="0" hangingPunct="1">
      <a:defRPr sz="1200" kern="1200">
        <a:solidFill>
          <a:schemeClr val="tx1"/>
        </a:solidFill>
        <a:latin typeface="+mn-lt"/>
        <a:ea typeface="+mn-ea"/>
        <a:cs typeface="+mn-cs"/>
      </a:defRPr>
    </a:lvl4pPr>
    <a:lvl5pPr marL="1825874" algn="l" defTabSz="456422" rtl="0" eaLnBrk="1" latinLnBrk="0" hangingPunct="1">
      <a:defRPr sz="1200" kern="1200">
        <a:solidFill>
          <a:schemeClr val="tx1"/>
        </a:solidFill>
        <a:latin typeface="+mn-lt"/>
        <a:ea typeface="+mn-ea"/>
        <a:cs typeface="+mn-cs"/>
      </a:defRPr>
    </a:lvl5pPr>
    <a:lvl6pPr marL="2282295" algn="l" defTabSz="456422" rtl="0" eaLnBrk="1" latinLnBrk="0" hangingPunct="1">
      <a:defRPr sz="1200" kern="1200">
        <a:solidFill>
          <a:schemeClr val="tx1"/>
        </a:solidFill>
        <a:latin typeface="+mn-lt"/>
        <a:ea typeface="+mn-ea"/>
        <a:cs typeface="+mn-cs"/>
      </a:defRPr>
    </a:lvl6pPr>
    <a:lvl7pPr marL="2738717" algn="l" defTabSz="456422" rtl="0" eaLnBrk="1" latinLnBrk="0" hangingPunct="1">
      <a:defRPr sz="1200" kern="1200">
        <a:solidFill>
          <a:schemeClr val="tx1"/>
        </a:solidFill>
        <a:latin typeface="+mn-lt"/>
        <a:ea typeface="+mn-ea"/>
        <a:cs typeface="+mn-cs"/>
      </a:defRPr>
    </a:lvl7pPr>
    <a:lvl8pPr marL="3195200" algn="l" defTabSz="456422" rtl="0" eaLnBrk="1" latinLnBrk="0" hangingPunct="1">
      <a:defRPr sz="1200" kern="1200">
        <a:solidFill>
          <a:schemeClr val="tx1"/>
        </a:solidFill>
        <a:latin typeface="+mn-lt"/>
        <a:ea typeface="+mn-ea"/>
        <a:cs typeface="+mn-cs"/>
      </a:defRPr>
    </a:lvl8pPr>
    <a:lvl9pPr marL="3651671" algn="l" defTabSz="45642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pPr>
              <a:defRPr/>
            </a:pPr>
            <a:fld id="{1A48F8D5-58EC-A54B-BF58-21FD8E9EC11E}"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1084327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pPr>
              <a:defRPr/>
            </a:pPr>
            <a:fld id="{1A48F8D5-58EC-A54B-BF58-21FD8E9EC11E}"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108432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pPr>
              <a:defRPr/>
            </a:pPr>
            <a:fld id="{1A48F8D5-58EC-A54B-BF58-21FD8E9EC11E}"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1084327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902" rtl="0" eaLnBrk="1" fontAlgn="auto" latinLnBrk="0" hangingPunct="1">
              <a:lnSpc>
                <a:spcPct val="100000"/>
              </a:lnSpc>
              <a:spcBef>
                <a:spcPts val="0"/>
              </a:spcBef>
              <a:spcAft>
                <a:spcPts val="0"/>
              </a:spcAft>
              <a:buClrTx/>
              <a:buSzTx/>
              <a:buFontTx/>
              <a:buNone/>
              <a:tabLst/>
              <a:defRPr/>
            </a:pPr>
            <a:r>
              <a:rPr lang="en-US" dirty="0"/>
              <a:t>Do: One of our best resume tips is customizing your resume for every job application. Before applying, try to understand a company's values and core competencies. Analyze the key responsibilities of the job description and include key words and phrases in your work experience and cover letter to show that you are the perfect fit for the position.</a:t>
            </a:r>
          </a:p>
          <a:p>
            <a:endParaRPr lang="en-US" dirty="0"/>
          </a:p>
        </p:txBody>
      </p:sp>
      <p:sp>
        <p:nvSpPr>
          <p:cNvPr id="4" name="Slide Number Placeholder 3"/>
          <p:cNvSpPr>
            <a:spLocks noGrp="1"/>
          </p:cNvSpPr>
          <p:nvPr>
            <p:ph type="sldNum" sz="quarter" idx="10"/>
          </p:nvPr>
        </p:nvSpPr>
        <p:spPr/>
        <p:txBody>
          <a:bodyPr/>
          <a:lstStyle/>
          <a:p>
            <a:fld id="{0A843BE5-1EDE-3742-94E0-782BB97551D6}" type="slidenum">
              <a:rPr lang="en-US" smtClean="0"/>
              <a:t>11</a:t>
            </a:fld>
            <a:endParaRPr lang="en-US"/>
          </a:p>
        </p:txBody>
      </p:sp>
    </p:spTree>
    <p:extLst>
      <p:ext uri="{BB962C8B-B14F-4D97-AF65-F5344CB8AC3E}">
        <p14:creationId xmlns:p14="http://schemas.microsoft.com/office/powerpoint/2010/main" val="26771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902" rtl="0" eaLnBrk="1" fontAlgn="auto" latinLnBrk="0" hangingPunct="1">
              <a:lnSpc>
                <a:spcPct val="100000"/>
              </a:lnSpc>
              <a:spcBef>
                <a:spcPts val="0"/>
              </a:spcBef>
              <a:spcAft>
                <a:spcPts val="0"/>
              </a:spcAft>
              <a:buClrTx/>
              <a:buSzTx/>
              <a:buFontTx/>
              <a:buNone/>
              <a:tabLst/>
              <a:defRPr/>
            </a:pPr>
            <a:r>
              <a:rPr lang="en-US" dirty="0"/>
              <a:t>When you have been out of work for two years or more, it's important to include information that explains the employment gap. If you spent any time during the period performing volunteer work, be sure to include it. Otherwise, you may decide to include titles such as "full time student", "family management" or "personal travel". It is not advisable to mention injuries, rehabilitation or other details that could allow an unscrupulous hiring manager to discriminate against you.</a:t>
            </a:r>
          </a:p>
          <a:p>
            <a:endParaRPr lang="en-US" dirty="0"/>
          </a:p>
        </p:txBody>
      </p:sp>
      <p:sp>
        <p:nvSpPr>
          <p:cNvPr id="4" name="Slide Number Placeholder 3"/>
          <p:cNvSpPr>
            <a:spLocks noGrp="1"/>
          </p:cNvSpPr>
          <p:nvPr>
            <p:ph type="sldNum" sz="quarter" idx="10"/>
          </p:nvPr>
        </p:nvSpPr>
        <p:spPr/>
        <p:txBody>
          <a:bodyPr/>
          <a:lstStyle/>
          <a:p>
            <a:fld id="{0A843BE5-1EDE-3742-94E0-782BB97551D6}" type="slidenum">
              <a:rPr lang="en-US" smtClean="0"/>
              <a:t>12</a:t>
            </a:fld>
            <a:endParaRPr lang="en-US"/>
          </a:p>
        </p:txBody>
      </p:sp>
    </p:spTree>
    <p:extLst>
      <p:ext uri="{BB962C8B-B14F-4D97-AF65-F5344CB8AC3E}">
        <p14:creationId xmlns:p14="http://schemas.microsoft.com/office/powerpoint/2010/main" val="3503292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902" rtl="0" eaLnBrk="1" fontAlgn="auto" latinLnBrk="0" hangingPunct="1">
              <a:lnSpc>
                <a:spcPct val="100000"/>
              </a:lnSpc>
              <a:spcBef>
                <a:spcPts val="0"/>
              </a:spcBef>
              <a:spcAft>
                <a:spcPts val="0"/>
              </a:spcAft>
              <a:buClrTx/>
              <a:buSzTx/>
              <a:buFontTx/>
              <a:buNone/>
              <a:tabLst/>
              <a:defRPr/>
            </a:pPr>
            <a:r>
              <a:rPr lang="en-US" dirty="0"/>
              <a:t>Be reachable:</a:t>
            </a:r>
            <a:r>
              <a:rPr lang="en-US" baseline="0" dirty="0"/>
              <a:t> </a:t>
            </a:r>
            <a:r>
              <a:rPr lang="en-US" dirty="0"/>
              <a:t>First things first: Be reachable. Clear your voicemail inbox and record a professional greeting in case you miss a call. Upgrade from that old "crazyman57@hotmail.com" account, and try for a more business-friendly address with your name in it. Check and double check your phone number(s) and email on your resume, cover letters, and LinkedIn accounts. It may sound simple, but it is too important not to mention, be sure that you're reachable.</a:t>
            </a:r>
          </a:p>
          <a:p>
            <a:endParaRPr lang="en-US" dirty="0"/>
          </a:p>
          <a:p>
            <a:pPr marL="0" marR="0" indent="0" algn="l" defTabSz="456902" rtl="0" eaLnBrk="1" fontAlgn="auto" latinLnBrk="0" hangingPunct="1">
              <a:lnSpc>
                <a:spcPct val="100000"/>
              </a:lnSpc>
              <a:spcBef>
                <a:spcPts val="0"/>
              </a:spcBef>
              <a:spcAft>
                <a:spcPts val="0"/>
              </a:spcAft>
              <a:buClrTx/>
              <a:buSzTx/>
              <a:buFontTx/>
              <a:buNone/>
              <a:tabLst/>
              <a:defRPr/>
            </a:pPr>
            <a:r>
              <a:rPr lang="en-US" dirty="0"/>
              <a:t>Job boards will likely be the first place that you visit in your job search. Sites like careerbuilder.com, monster.com and linkedin.com are great starts, but if you want to search for ALL of the jobs, use a job search engine. ZipRecruiter.com and Indeed.com are two of the most popular. They find jobs on popular job boards, niche job boards and even company career pages around the web, and make them searchable in one place.</a:t>
            </a:r>
          </a:p>
          <a:p>
            <a:endParaRPr lang="en-US" dirty="0"/>
          </a:p>
        </p:txBody>
      </p:sp>
      <p:sp>
        <p:nvSpPr>
          <p:cNvPr id="4" name="Slide Number Placeholder 3"/>
          <p:cNvSpPr>
            <a:spLocks noGrp="1"/>
          </p:cNvSpPr>
          <p:nvPr>
            <p:ph type="sldNum" sz="quarter" idx="10"/>
          </p:nvPr>
        </p:nvSpPr>
        <p:spPr/>
        <p:txBody>
          <a:bodyPr/>
          <a:lstStyle/>
          <a:p>
            <a:fld id="{0A843BE5-1EDE-3742-94E0-782BB97551D6}" type="slidenum">
              <a:rPr lang="en-US" smtClean="0"/>
              <a:t>18</a:t>
            </a:fld>
            <a:endParaRPr lang="en-US"/>
          </a:p>
        </p:txBody>
      </p:sp>
    </p:spTree>
    <p:extLst>
      <p:ext uri="{BB962C8B-B14F-4D97-AF65-F5344CB8AC3E}">
        <p14:creationId xmlns:p14="http://schemas.microsoft.com/office/powerpoint/2010/main" val="3876381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902" rtl="0" eaLnBrk="1" fontAlgn="auto" latinLnBrk="0" hangingPunct="1">
              <a:lnSpc>
                <a:spcPct val="100000"/>
              </a:lnSpc>
              <a:spcBef>
                <a:spcPts val="0"/>
              </a:spcBef>
              <a:spcAft>
                <a:spcPts val="0"/>
              </a:spcAft>
              <a:buClrTx/>
              <a:buSzTx/>
              <a:buFontTx/>
              <a:buNone/>
              <a:tabLst/>
              <a:defRPr/>
            </a:pPr>
            <a:r>
              <a:rPr lang="en-US" dirty="0"/>
              <a:t>These are great places to meet and mingle with people in your industry and impress others with your industry knowledge or personality. You're also likely to receive great job search tips and networking tips from people in your location and industry.</a:t>
            </a:r>
          </a:p>
          <a:p>
            <a:endParaRPr lang="en-US" dirty="0"/>
          </a:p>
          <a:p>
            <a:endParaRPr lang="en-US" dirty="0"/>
          </a:p>
        </p:txBody>
      </p:sp>
      <p:sp>
        <p:nvSpPr>
          <p:cNvPr id="4" name="Slide Number Placeholder 3"/>
          <p:cNvSpPr>
            <a:spLocks noGrp="1"/>
          </p:cNvSpPr>
          <p:nvPr>
            <p:ph type="sldNum" sz="quarter" idx="10"/>
          </p:nvPr>
        </p:nvSpPr>
        <p:spPr/>
        <p:txBody>
          <a:bodyPr/>
          <a:lstStyle/>
          <a:p>
            <a:fld id="{0A843BE5-1EDE-3742-94E0-782BB97551D6}" type="slidenum">
              <a:rPr lang="en-US" smtClean="0"/>
              <a:t>21</a:t>
            </a:fld>
            <a:endParaRPr lang="en-US"/>
          </a:p>
        </p:txBody>
      </p:sp>
    </p:spTree>
    <p:extLst>
      <p:ext uri="{BB962C8B-B14F-4D97-AF65-F5344CB8AC3E}">
        <p14:creationId xmlns:p14="http://schemas.microsoft.com/office/powerpoint/2010/main" val="26598201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gif"/><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gif"/><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gif"/><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gif"/><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1" y="0"/>
            <a:ext cx="9144000" cy="51435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202" tIns="45601" rIns="91202" bIns="45601" rtlCol="0" anchor="ctr"/>
          <a:lstStyle/>
          <a:p>
            <a:pPr algn="ctr" defTabSz="912938" fontAlgn="base">
              <a:spcBef>
                <a:spcPct val="0"/>
              </a:spcBef>
              <a:spcAft>
                <a:spcPct val="0"/>
              </a:spcAft>
            </a:pPr>
            <a:endParaRPr lang="en-US" sz="2700">
              <a:solidFill>
                <a:srgbClr val="FFFFFF"/>
              </a:solidFill>
              <a:latin typeface="GalaxieCopernicus-Book"/>
              <a:ea typeface="ヒラギノ角ゴ ProN W3"/>
              <a:cs typeface="ヒラギノ角ゴ ProN W3"/>
              <a:sym typeface="Gill Sans" charset="0"/>
            </a:endParaRPr>
          </a:p>
        </p:txBody>
      </p:sp>
      <p:sp>
        <p:nvSpPr>
          <p:cNvPr id="10" name="Title 1"/>
          <p:cNvSpPr>
            <a:spLocks noGrp="1"/>
          </p:cNvSpPr>
          <p:nvPr>
            <p:ph type="title" hasCustomPrompt="1"/>
          </p:nvPr>
        </p:nvSpPr>
        <p:spPr>
          <a:xfrm>
            <a:off x="526432" y="2237815"/>
            <a:ext cx="5747124" cy="741680"/>
          </a:xfrm>
          <a:prstGeom prst="rect">
            <a:avLst/>
          </a:prstGeom>
          <a:ln>
            <a:solidFill>
              <a:schemeClr val="bg1"/>
            </a:solidFill>
          </a:ln>
        </p:spPr>
        <p:txBody>
          <a:bodyPr bIns="0" anchor="ctr">
            <a:noAutofit/>
          </a:bodyPr>
          <a:lstStyle>
            <a:lvl1pPr algn="l">
              <a:defRPr sz="6000" b="0" kern="1200" spc="0" baseline="0">
                <a:solidFill>
                  <a:srgbClr val="2175D9"/>
                </a:solidFill>
              </a:defRPr>
            </a:lvl1pPr>
          </a:lstStyle>
          <a:p>
            <a:r>
              <a:rPr lang="en-US" dirty="0"/>
              <a:t>main title </a:t>
            </a:r>
            <a:br>
              <a:rPr lang="en-US" dirty="0"/>
            </a:br>
            <a:r>
              <a:rPr lang="en-US" dirty="0"/>
              <a:t>on two lines.</a:t>
            </a:r>
          </a:p>
        </p:txBody>
      </p:sp>
      <p:sp>
        <p:nvSpPr>
          <p:cNvPr id="15" name="Text Placeholder 14"/>
          <p:cNvSpPr>
            <a:spLocks noGrp="1"/>
          </p:cNvSpPr>
          <p:nvPr>
            <p:ph type="body" sz="quarter" idx="10" hasCustomPrompt="1"/>
          </p:nvPr>
        </p:nvSpPr>
        <p:spPr>
          <a:xfrm>
            <a:off x="526432" y="309678"/>
            <a:ext cx="4673600" cy="396875"/>
          </a:xfrm>
          <a:ln>
            <a:noFill/>
          </a:ln>
        </p:spPr>
        <p:txBody>
          <a:bodyPr/>
          <a:lstStyle>
            <a:lvl1pPr>
              <a:defRPr sz="2000">
                <a:solidFill>
                  <a:schemeClr val="bg1"/>
                </a:solidFill>
              </a:defRPr>
            </a:lvl1pPr>
          </a:lstStyle>
          <a:p>
            <a:pPr lvl="0"/>
            <a:r>
              <a:rPr lang="en-US" dirty="0"/>
              <a:t>&lt;name&gt;  |  &lt;date&gt;</a:t>
            </a:r>
          </a:p>
        </p:txBody>
      </p:sp>
      <p:sp>
        <p:nvSpPr>
          <p:cNvPr id="6" name="TextBox 5"/>
          <p:cNvSpPr txBox="1"/>
          <p:nvPr userDrawn="1"/>
        </p:nvSpPr>
        <p:spPr>
          <a:xfrm>
            <a:off x="-1717288" y="167268"/>
            <a:ext cx="914400" cy="914400"/>
          </a:xfrm>
          <a:prstGeom prst="rect">
            <a:avLst/>
          </a:prstGeom>
          <a:noFill/>
        </p:spPr>
        <p:txBody>
          <a:bodyPr wrap="none" lIns="91360" tIns="0" rIns="91360" bIns="0" rtlCol="0">
            <a:noAutofit/>
          </a:bodyPr>
          <a:lstStyle/>
          <a:p>
            <a:pPr>
              <a:spcAft>
                <a:spcPts val="800"/>
              </a:spcAft>
            </a:pPr>
            <a:endParaRPr lang="en-US" sz="1400" dirty="0">
              <a:solidFill>
                <a:srgbClr val="232325"/>
              </a:solidFill>
              <a:latin typeface="Copernicus-Book"/>
              <a:cs typeface="Copernicus-Book"/>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920" y="-211871"/>
            <a:ext cx="4169663" cy="5578370"/>
          </a:xfrm>
          <a:prstGeom prst="rect">
            <a:avLst/>
          </a:prstGeom>
        </p:spPr>
      </p:pic>
      <p:sp>
        <p:nvSpPr>
          <p:cNvPr id="2" name="TextBox 1"/>
          <p:cNvSpPr txBox="1"/>
          <p:nvPr userDrawn="1"/>
        </p:nvSpPr>
        <p:spPr>
          <a:xfrm>
            <a:off x="635620" y="-312234"/>
            <a:ext cx="914400" cy="914400"/>
          </a:xfrm>
          <a:prstGeom prst="rect">
            <a:avLst/>
          </a:prstGeom>
          <a:noFill/>
        </p:spPr>
        <p:txBody>
          <a:bodyPr wrap="none" lIns="91360" tIns="0" rIns="91360" bIns="0" rtlCol="0">
            <a:noAutofit/>
          </a:bodyPr>
          <a:lstStyle/>
          <a:p>
            <a:pPr>
              <a:spcAft>
                <a:spcPts val="800"/>
              </a:spcAft>
            </a:pPr>
            <a:endParaRPr lang="en-US" sz="1400" dirty="0">
              <a:solidFill>
                <a:srgbClr val="232325"/>
              </a:solidFill>
              <a:latin typeface="Copernicus-Book"/>
              <a:cs typeface="Copernicus-Book"/>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2428" y="4562717"/>
            <a:ext cx="1740881" cy="424719"/>
          </a:xfrm>
          <a:prstGeom prst="rect">
            <a:avLst/>
          </a:prstGeom>
        </p:spPr>
      </p:pic>
    </p:spTree>
    <p:extLst>
      <p:ext uri="{BB962C8B-B14F-4D97-AF65-F5344CB8AC3E}">
        <p14:creationId xmlns:p14="http://schemas.microsoft.com/office/powerpoint/2010/main" val="3971350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Pictures/Charts">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506522" y="350375"/>
            <a:ext cx="7437945" cy="927829"/>
          </a:xfrm>
          <a:prstGeom prst="rect">
            <a:avLst/>
          </a:prstGeom>
        </p:spPr>
        <p:txBody>
          <a:bodyPr vert="horz" lIns="91310" tIns="45655" rIns="91310" bIns="0" rtlCol="0" anchor="t">
            <a:noAutofit/>
          </a:bodyPr>
          <a:lstStyle/>
          <a:p>
            <a:r>
              <a:rPr lang="en-US" dirty="0"/>
              <a:t>slide title.</a:t>
            </a:r>
          </a:p>
        </p:txBody>
      </p:sp>
      <p:sp>
        <p:nvSpPr>
          <p:cNvPr id="2" name="Slide Number Placeholder 1"/>
          <p:cNvSpPr>
            <a:spLocks noGrp="1"/>
          </p:cNvSpPr>
          <p:nvPr>
            <p:ph type="sldNum" sz="quarter" idx="13"/>
          </p:nvPr>
        </p:nvSpPr>
        <p:spPr/>
        <p:txBody>
          <a:bodyPr/>
          <a:lstStyle/>
          <a:p>
            <a:fld id="{79E490B0-56F8-AB46-B375-AE7FC10CF7CC}" type="slidenum">
              <a:rPr lang="en-US" smtClean="0"/>
              <a:pPr/>
              <a:t>‹#›</a:t>
            </a:fld>
            <a:r>
              <a:rPr lang="en-US"/>
              <a:t>  </a:t>
            </a:r>
            <a:r>
              <a:rPr lang="en-US">
                <a:solidFill>
                  <a:srgbClr val="CDCDCD"/>
                </a:solidFill>
              </a:rPr>
              <a:t>|</a:t>
            </a:r>
            <a:r>
              <a:rPr lang="en-US"/>
              <a:t>  </a:t>
            </a:r>
            <a:r>
              <a:rPr lang="de-DE">
                <a:solidFill>
                  <a:srgbClr val="CDCDCD"/>
                </a:solidFill>
              </a:rPr>
              <a:t>© Randstad North America, Inc. 2017</a:t>
            </a:r>
            <a:endParaRPr lang="en-US" dirty="0">
              <a:solidFill>
                <a:srgbClr val="CDCDCD"/>
              </a:solidFill>
            </a:endParaRPr>
          </a:p>
        </p:txBody>
      </p:sp>
      <p:sp>
        <p:nvSpPr>
          <p:cNvPr id="7" name="Rectangle 6"/>
          <p:cNvSpPr/>
          <p:nvPr userDrawn="1"/>
        </p:nvSpPr>
        <p:spPr>
          <a:xfrm>
            <a:off x="0" y="-858644"/>
            <a:ext cx="4148254" cy="713678"/>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360" tIns="45680" rIns="91360" bIns="45680" rtlCol="0" anchor="ctr"/>
          <a:lstStyle/>
          <a:p>
            <a:pPr algn="ctr"/>
            <a:endParaRPr lang="en-US">
              <a:solidFill>
                <a:prstClr val="white"/>
              </a:solidFill>
              <a:latin typeface="Arial"/>
            </a:endParaRPr>
          </a:p>
        </p:txBody>
      </p:sp>
      <p:sp>
        <p:nvSpPr>
          <p:cNvPr id="9" name="TextBox 8"/>
          <p:cNvSpPr txBox="1"/>
          <p:nvPr userDrawn="1"/>
        </p:nvSpPr>
        <p:spPr>
          <a:xfrm>
            <a:off x="89209" y="-705382"/>
            <a:ext cx="3624147" cy="480481"/>
          </a:xfrm>
          <a:prstGeom prst="rect">
            <a:avLst/>
          </a:prstGeom>
          <a:noFill/>
        </p:spPr>
        <p:txBody>
          <a:bodyPr wrap="square" lIns="91360" tIns="0" rIns="91360" bIns="0" rtlCol="0">
            <a:noAutofit/>
          </a:bodyPr>
          <a:lstStyle/>
          <a:p>
            <a:pPr>
              <a:spcAft>
                <a:spcPts val="800"/>
              </a:spcAft>
            </a:pPr>
            <a:r>
              <a:rPr lang="en-US" sz="1200" dirty="0">
                <a:solidFill>
                  <a:srgbClr val="232325"/>
                </a:solidFill>
                <a:latin typeface="Tahoma" charset="0"/>
                <a:ea typeface="Tahoma" charset="0"/>
                <a:cs typeface="Tahoma" charset="0"/>
              </a:rPr>
              <a:t>Slide titles should always be lowercase and end in punctuation. The</a:t>
            </a:r>
            <a:r>
              <a:rPr lang="en-US" sz="1200" baseline="0" dirty="0">
                <a:solidFill>
                  <a:srgbClr val="232325"/>
                </a:solidFill>
                <a:latin typeface="Tahoma" charset="0"/>
                <a:ea typeface="Tahoma" charset="0"/>
                <a:cs typeface="Tahoma" charset="0"/>
              </a:rPr>
              <a:t> second half of the title should be Randstad blue. </a:t>
            </a:r>
            <a:endParaRPr lang="en-US" sz="1200" dirty="0">
              <a:solidFill>
                <a:srgbClr val="232325"/>
              </a:solidFill>
              <a:latin typeface="Tahoma" charset="0"/>
              <a:ea typeface="Tahoma" charset="0"/>
              <a:cs typeface="Tahoma" charset="0"/>
            </a:endParaRPr>
          </a:p>
        </p:txBody>
      </p:sp>
      <p:sp>
        <p:nvSpPr>
          <p:cNvPr id="5" name="Content Placeholder 4"/>
          <p:cNvSpPr>
            <a:spLocks noGrp="1"/>
          </p:cNvSpPr>
          <p:nvPr>
            <p:ph sz="quarter" idx="14" hasCustomPrompt="1"/>
          </p:nvPr>
        </p:nvSpPr>
        <p:spPr>
          <a:xfrm>
            <a:off x="506426" y="1871531"/>
            <a:ext cx="3641725" cy="2589349"/>
          </a:xfrm>
        </p:spPr>
        <p:txBody>
          <a:bodyPr/>
          <a:lstStyle/>
          <a:p>
            <a:pPr lvl="0"/>
            <a:r>
              <a:rPr lang="en-US" dirty="0"/>
              <a:t>image or chart</a:t>
            </a:r>
          </a:p>
        </p:txBody>
      </p:sp>
      <p:sp>
        <p:nvSpPr>
          <p:cNvPr id="10" name="Content Placeholder 4"/>
          <p:cNvSpPr>
            <a:spLocks noGrp="1"/>
          </p:cNvSpPr>
          <p:nvPr>
            <p:ph sz="quarter" idx="15" hasCustomPrompt="1"/>
          </p:nvPr>
        </p:nvSpPr>
        <p:spPr>
          <a:xfrm>
            <a:off x="4933475" y="1871531"/>
            <a:ext cx="3641725" cy="2589349"/>
          </a:xfrm>
        </p:spPr>
        <p:txBody>
          <a:bodyPr/>
          <a:lstStyle/>
          <a:p>
            <a:pPr lvl="0"/>
            <a:r>
              <a:rPr lang="en-US" dirty="0"/>
              <a:t>image or chart</a:t>
            </a:r>
          </a:p>
        </p:txBody>
      </p:sp>
      <p:sp>
        <p:nvSpPr>
          <p:cNvPr id="12" name="TextBox 11"/>
          <p:cNvSpPr txBox="1"/>
          <p:nvPr userDrawn="1"/>
        </p:nvSpPr>
        <p:spPr>
          <a:xfrm>
            <a:off x="-1817649" y="446061"/>
            <a:ext cx="1650539" cy="2653991"/>
          </a:xfrm>
          <a:prstGeom prst="rect">
            <a:avLst/>
          </a:prstGeom>
          <a:noFill/>
        </p:spPr>
        <p:txBody>
          <a:bodyPr wrap="square" lIns="91360" tIns="0" rIns="91360" bIns="0" rtlCol="0">
            <a:noAutofit/>
          </a:bodyPr>
          <a:lstStyle/>
          <a:p>
            <a:pPr>
              <a:spcAft>
                <a:spcPts val="800"/>
              </a:spcAft>
            </a:pPr>
            <a:endParaRPr lang="en-US" sz="1200" dirty="0">
              <a:solidFill>
                <a:srgbClr val="232325"/>
              </a:solidFill>
              <a:latin typeface="Tahoma" charset="0"/>
              <a:ea typeface="Tahoma" charset="0"/>
              <a:cs typeface="Tahoma" charset="0"/>
            </a:endParaRPr>
          </a:p>
          <a:p>
            <a:pPr>
              <a:spcAft>
                <a:spcPts val="800"/>
              </a:spcAft>
            </a:pPr>
            <a:endParaRPr lang="en-US" sz="1200" dirty="0">
              <a:solidFill>
                <a:srgbClr val="232325"/>
              </a:solidFill>
              <a:latin typeface="Tahoma" charset="0"/>
              <a:ea typeface="Tahoma" charset="0"/>
              <a:cs typeface="Tahoma" charset="0"/>
            </a:endParaRPr>
          </a:p>
          <a:p>
            <a:pPr>
              <a:spcAft>
                <a:spcPts val="800"/>
              </a:spcAft>
            </a:pPr>
            <a:r>
              <a:rPr lang="en-US" sz="1200" dirty="0">
                <a:solidFill>
                  <a:srgbClr val="232325"/>
                </a:solidFill>
                <a:latin typeface="Tahoma" charset="0"/>
                <a:ea typeface="Tahoma" charset="0"/>
                <a:cs typeface="Tahoma" charset="0"/>
              </a:rPr>
              <a:t>If</a:t>
            </a:r>
            <a:r>
              <a:rPr lang="en-US" sz="1200" baseline="0" dirty="0">
                <a:solidFill>
                  <a:srgbClr val="232325"/>
                </a:solidFill>
                <a:latin typeface="Tahoma" charset="0"/>
                <a:ea typeface="Tahoma" charset="0"/>
                <a:cs typeface="Tahoma" charset="0"/>
              </a:rPr>
              <a:t> using images, use sparingly and do not use icons or clipart.</a:t>
            </a:r>
            <a:endParaRPr lang="en-US" sz="1200" dirty="0">
              <a:solidFill>
                <a:srgbClr val="232325"/>
              </a:solidFill>
              <a:latin typeface="Tahoma" charset="0"/>
              <a:ea typeface="Tahoma" charset="0"/>
              <a:cs typeface="Tahoma" charset="0"/>
            </a:endParaRPr>
          </a:p>
          <a:p>
            <a:pPr>
              <a:spcAft>
                <a:spcPts val="800"/>
              </a:spcAft>
            </a:pPr>
            <a:r>
              <a:rPr lang="en-US" sz="1200" dirty="0">
                <a:solidFill>
                  <a:srgbClr val="232325"/>
                </a:solidFill>
                <a:latin typeface="Tahoma" charset="0"/>
                <a:ea typeface="Tahoma" charset="0"/>
                <a:cs typeface="Tahoma" charset="0"/>
              </a:rPr>
              <a:t>If using charts, the labels</a:t>
            </a:r>
            <a:r>
              <a:rPr lang="en-US" sz="1200" baseline="0" dirty="0">
                <a:solidFill>
                  <a:srgbClr val="232325"/>
                </a:solidFill>
                <a:latin typeface="Tahoma" charset="0"/>
                <a:ea typeface="Tahoma" charset="0"/>
                <a:cs typeface="Tahoma" charset="0"/>
              </a:rPr>
              <a:t> should be navy, size 12, Tahoma</a:t>
            </a:r>
            <a:endParaRPr lang="en-US" sz="1200" dirty="0">
              <a:solidFill>
                <a:srgbClr val="232325"/>
              </a:solidFill>
              <a:latin typeface="Tahoma" charset="0"/>
              <a:ea typeface="Tahoma" charset="0"/>
              <a:cs typeface="Tahoma" charset="0"/>
            </a:endParaRPr>
          </a:p>
        </p:txBody>
      </p:sp>
      <p:sp>
        <p:nvSpPr>
          <p:cNvPr id="13" name="Text Placeholder 5"/>
          <p:cNvSpPr>
            <a:spLocks noGrp="1"/>
          </p:cNvSpPr>
          <p:nvPr>
            <p:ph type="body" sz="quarter" idx="11" hasCustomPrompt="1"/>
          </p:nvPr>
        </p:nvSpPr>
        <p:spPr>
          <a:xfrm>
            <a:off x="506414" y="1473839"/>
            <a:ext cx="2114124" cy="397727"/>
          </a:xfrm>
        </p:spPr>
        <p:txBody>
          <a:bodyPr/>
          <a:lstStyle>
            <a:lvl1pPr marL="0" indent="0">
              <a:buNone/>
              <a:defRPr sz="1600" baseline="0">
                <a:solidFill>
                  <a:schemeClr val="accent1"/>
                </a:solidFill>
              </a:defRPr>
            </a:lvl1pPr>
          </a:lstStyle>
          <a:p>
            <a:pPr lvl="0"/>
            <a:r>
              <a:rPr lang="en-US" dirty="0"/>
              <a:t>image title. </a:t>
            </a:r>
          </a:p>
        </p:txBody>
      </p:sp>
      <p:sp>
        <p:nvSpPr>
          <p:cNvPr id="14" name="Text Placeholder 5"/>
          <p:cNvSpPr>
            <a:spLocks noGrp="1"/>
          </p:cNvSpPr>
          <p:nvPr>
            <p:ph type="body" sz="quarter" idx="16" hasCustomPrompt="1"/>
          </p:nvPr>
        </p:nvSpPr>
        <p:spPr>
          <a:xfrm>
            <a:off x="4933447" y="1473839"/>
            <a:ext cx="2114124" cy="397727"/>
          </a:xfrm>
        </p:spPr>
        <p:txBody>
          <a:bodyPr/>
          <a:lstStyle>
            <a:lvl1pPr marL="0" indent="0">
              <a:buNone/>
              <a:defRPr sz="1600" baseline="0">
                <a:solidFill>
                  <a:schemeClr val="accent1"/>
                </a:solidFill>
              </a:defRPr>
            </a:lvl1pPr>
          </a:lstStyle>
          <a:p>
            <a:pPr lvl="0"/>
            <a:r>
              <a:rPr lang="en-US" dirty="0"/>
              <a:t>image title. </a:t>
            </a:r>
          </a:p>
        </p:txBody>
      </p:sp>
    </p:spTree>
    <p:extLst>
      <p:ext uri="{BB962C8B-B14F-4D97-AF65-F5344CB8AC3E}">
        <p14:creationId xmlns:p14="http://schemas.microsoft.com/office/powerpoint/2010/main" val="987397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ictures/Charts w/ copy">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506522" y="350375"/>
            <a:ext cx="7437945" cy="927829"/>
          </a:xfrm>
          <a:prstGeom prst="rect">
            <a:avLst/>
          </a:prstGeom>
        </p:spPr>
        <p:txBody>
          <a:bodyPr vert="horz" lIns="91310" tIns="45655" rIns="91310" bIns="0" rtlCol="0" anchor="t">
            <a:noAutofit/>
          </a:bodyPr>
          <a:lstStyle/>
          <a:p>
            <a:r>
              <a:rPr lang="en-US" dirty="0"/>
              <a:t>slide title.</a:t>
            </a:r>
          </a:p>
        </p:txBody>
      </p:sp>
      <p:sp>
        <p:nvSpPr>
          <p:cNvPr id="10" name="Text Placeholder 4"/>
          <p:cNvSpPr>
            <a:spLocks noGrp="1"/>
          </p:cNvSpPr>
          <p:nvPr>
            <p:ph type="body" sz="quarter" idx="13" hasCustomPrompt="1"/>
          </p:nvPr>
        </p:nvSpPr>
        <p:spPr>
          <a:xfrm>
            <a:off x="526431" y="1431254"/>
            <a:ext cx="8071739" cy="654043"/>
          </a:xfrm>
        </p:spPr>
        <p:txBody>
          <a:bodyPr/>
          <a:lstStyle>
            <a:lvl1pPr marL="0" marR="0" indent="0" algn="l" defTabSz="456422" rtl="0" eaLnBrk="1" fontAlgn="auto" latinLnBrk="0" hangingPunct="1">
              <a:lnSpc>
                <a:spcPct val="110000"/>
              </a:lnSpc>
              <a:spcBef>
                <a:spcPts val="0"/>
              </a:spcBef>
              <a:spcAft>
                <a:spcPts val="800"/>
              </a:spcAft>
              <a:buClrTx/>
              <a:buSzTx/>
              <a:buFont typeface="Arial"/>
              <a:buNone/>
              <a:tabLst/>
              <a:defRPr sz="1200"/>
            </a:lvl1pPr>
          </a:lstStyle>
          <a:p>
            <a:pPr marL="0" marR="0" lvl="0" indent="0" algn="l" defTabSz="456422" rtl="0" eaLnBrk="1" fontAlgn="auto" latinLnBrk="0" hangingPunct="1">
              <a:lnSpc>
                <a:spcPct val="110000"/>
              </a:lnSpc>
              <a:spcBef>
                <a:spcPts val="0"/>
              </a:spcBef>
              <a:spcAft>
                <a:spcPts val="800"/>
              </a:spcAft>
              <a:buClrTx/>
              <a:buSzTx/>
              <a:buFont typeface="Arial"/>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Pellentesque</a:t>
            </a:r>
            <a:r>
              <a:rPr lang="en-US" dirty="0"/>
              <a:t> </a:t>
            </a:r>
            <a:r>
              <a:rPr lang="en-US" dirty="0" err="1"/>
              <a:t>purus</a:t>
            </a:r>
            <a:r>
              <a:rPr lang="en-US" dirty="0"/>
              <a:t> </a:t>
            </a:r>
            <a:r>
              <a:rPr lang="en-US" dirty="0" err="1"/>
              <a:t>enim</a:t>
            </a:r>
            <a:r>
              <a:rPr lang="en-US" dirty="0"/>
              <a:t>, </a:t>
            </a:r>
            <a:r>
              <a:rPr lang="en-US" dirty="0" err="1"/>
              <a:t>iaculis</a:t>
            </a:r>
            <a:r>
              <a:rPr lang="en-US" dirty="0"/>
              <a:t> </a:t>
            </a:r>
            <a:r>
              <a:rPr lang="en-US" dirty="0" err="1"/>
              <a:t>nec</a:t>
            </a:r>
            <a:r>
              <a:rPr lang="en-US" dirty="0"/>
              <a:t> </a:t>
            </a:r>
            <a:r>
              <a:rPr lang="en-US" dirty="0" err="1"/>
              <a:t>fermentum</a:t>
            </a:r>
            <a:r>
              <a:rPr lang="en-US" dirty="0"/>
              <a:t> </a:t>
            </a:r>
            <a:r>
              <a:rPr lang="en-US" dirty="0" err="1"/>
              <a:t>eu</a:t>
            </a:r>
            <a:r>
              <a:rPr lang="en-US" dirty="0"/>
              <a:t>, </a:t>
            </a:r>
            <a:r>
              <a:rPr lang="en-US" dirty="0" err="1"/>
              <a:t>pretium</a:t>
            </a:r>
            <a:r>
              <a:rPr lang="en-US" dirty="0"/>
              <a:t> </a:t>
            </a:r>
            <a:r>
              <a:rPr lang="en-US" dirty="0" err="1"/>
              <a:t>euismod</a:t>
            </a:r>
            <a:r>
              <a:rPr lang="en-US" dirty="0"/>
              <a:t> ante. Nam </a:t>
            </a:r>
            <a:r>
              <a:rPr lang="en-US" dirty="0" err="1"/>
              <a:t>condimentum</a:t>
            </a:r>
            <a:r>
              <a:rPr lang="en-US" dirty="0"/>
              <a:t> </a:t>
            </a:r>
            <a:r>
              <a:rPr lang="en-US" dirty="0" err="1"/>
              <a:t>vehicula</a:t>
            </a:r>
            <a:r>
              <a:rPr lang="en-US" dirty="0"/>
              <a:t> </a:t>
            </a:r>
            <a:r>
              <a:rPr lang="en-US" dirty="0" err="1"/>
              <a:t>aliquam</a:t>
            </a:r>
            <a:r>
              <a:rPr lang="en-US" dirty="0"/>
              <a:t>. </a:t>
            </a:r>
            <a:r>
              <a:rPr lang="en-US" dirty="0" err="1"/>
              <a:t>Pellentesque</a:t>
            </a:r>
            <a:r>
              <a:rPr lang="en-US" dirty="0"/>
              <a:t> </a:t>
            </a:r>
            <a:r>
              <a:rPr lang="en-US" dirty="0" err="1"/>
              <a:t>ultrices</a:t>
            </a:r>
            <a:r>
              <a:rPr lang="en-US" dirty="0"/>
              <a:t> </a:t>
            </a:r>
            <a:r>
              <a:rPr lang="en-US" dirty="0" err="1"/>
              <a:t>justo</a:t>
            </a:r>
            <a:r>
              <a:rPr lang="en-US" dirty="0"/>
              <a:t> </a:t>
            </a:r>
            <a:r>
              <a:rPr lang="en-US" dirty="0" err="1"/>
              <a:t>eget</a:t>
            </a:r>
            <a:r>
              <a:rPr lang="en-US" dirty="0"/>
              <a:t> nisi </a:t>
            </a:r>
            <a:r>
              <a:rPr lang="en-US" dirty="0" err="1"/>
              <a:t>pellentesque</a:t>
            </a:r>
            <a:r>
              <a:rPr lang="en-US" dirty="0"/>
              <a:t> convallis.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1" name="Slide Number Placeholder 3"/>
          <p:cNvSpPr>
            <a:spLocks noGrp="1"/>
          </p:cNvSpPr>
          <p:nvPr>
            <p:ph type="sldNum" sz="quarter" idx="4"/>
          </p:nvPr>
        </p:nvSpPr>
        <p:spPr>
          <a:xfrm>
            <a:off x="486200" y="4638388"/>
            <a:ext cx="2582120" cy="272891"/>
          </a:xfrm>
          <a:prstGeom prst="rect">
            <a:avLst/>
          </a:prstGeom>
        </p:spPr>
        <p:txBody>
          <a:bodyPr vert="horz" lIns="91310" tIns="45655" rIns="91310" bIns="45655" rtlCol="0" anchor="ctr"/>
          <a:lstStyle>
            <a:lvl1pPr algn="l">
              <a:defRPr sz="900" spc="0" baseline="0">
                <a:solidFill>
                  <a:srgbClr val="C6C7D0"/>
                </a:solidFill>
                <a:latin typeface="Tahoma" charset="0"/>
                <a:ea typeface="Tahoma" charset="0"/>
                <a:cs typeface="Tahoma" charset="0"/>
              </a:defRPr>
            </a:lvl1pPr>
          </a:lstStyle>
          <a:p>
            <a:fld id="{79E490B0-56F8-AB46-B375-AE7FC10CF7CC}" type="slidenum">
              <a:rPr lang="en-US" smtClean="0"/>
              <a:pPr/>
              <a:t>‹#›</a:t>
            </a:fld>
            <a:r>
              <a:rPr lang="en-US" dirty="0"/>
              <a:t>  |  </a:t>
            </a:r>
            <a:r>
              <a:rPr lang="de-DE" dirty="0"/>
              <a:t>© Randstad North </a:t>
            </a:r>
            <a:r>
              <a:rPr lang="de-DE" dirty="0" err="1"/>
              <a:t>America</a:t>
            </a:r>
            <a:r>
              <a:rPr lang="de-DE" dirty="0"/>
              <a:t>, Inc. 2017</a:t>
            </a:r>
            <a:endParaRPr lang="en-US" dirty="0"/>
          </a:p>
        </p:txBody>
      </p:sp>
      <p:sp>
        <p:nvSpPr>
          <p:cNvPr id="7" name="Rectangle 6"/>
          <p:cNvSpPr/>
          <p:nvPr userDrawn="1"/>
        </p:nvSpPr>
        <p:spPr>
          <a:xfrm>
            <a:off x="0" y="-858644"/>
            <a:ext cx="4148254" cy="713678"/>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360" tIns="45680" rIns="91360" bIns="45680" rtlCol="0" anchor="ctr"/>
          <a:lstStyle/>
          <a:p>
            <a:pPr algn="ctr"/>
            <a:endParaRPr lang="en-US">
              <a:solidFill>
                <a:prstClr val="white"/>
              </a:solidFill>
              <a:latin typeface="Arial"/>
            </a:endParaRPr>
          </a:p>
        </p:txBody>
      </p:sp>
      <p:sp>
        <p:nvSpPr>
          <p:cNvPr id="8" name="TextBox 7"/>
          <p:cNvSpPr txBox="1"/>
          <p:nvPr userDrawn="1"/>
        </p:nvSpPr>
        <p:spPr>
          <a:xfrm>
            <a:off x="89209" y="-705382"/>
            <a:ext cx="3624147" cy="480481"/>
          </a:xfrm>
          <a:prstGeom prst="rect">
            <a:avLst/>
          </a:prstGeom>
          <a:noFill/>
        </p:spPr>
        <p:txBody>
          <a:bodyPr wrap="square" lIns="91360" tIns="0" rIns="91360" bIns="0" rtlCol="0">
            <a:noAutofit/>
          </a:bodyPr>
          <a:lstStyle/>
          <a:p>
            <a:pPr>
              <a:spcAft>
                <a:spcPts val="800"/>
              </a:spcAft>
            </a:pPr>
            <a:r>
              <a:rPr lang="en-US" sz="1200" dirty="0">
                <a:solidFill>
                  <a:srgbClr val="232325"/>
                </a:solidFill>
                <a:latin typeface="Tahoma" charset="0"/>
                <a:ea typeface="Tahoma" charset="0"/>
                <a:cs typeface="Tahoma" charset="0"/>
              </a:rPr>
              <a:t>Slide titles should always be lowercase and end in punctuation. The</a:t>
            </a:r>
            <a:r>
              <a:rPr lang="en-US" sz="1200" baseline="0" dirty="0">
                <a:solidFill>
                  <a:srgbClr val="232325"/>
                </a:solidFill>
                <a:latin typeface="Tahoma" charset="0"/>
                <a:ea typeface="Tahoma" charset="0"/>
                <a:cs typeface="Tahoma" charset="0"/>
              </a:rPr>
              <a:t> second half of the title should be Randstad blue. </a:t>
            </a:r>
            <a:endParaRPr lang="en-US" sz="1200" dirty="0">
              <a:solidFill>
                <a:srgbClr val="232325"/>
              </a:solidFill>
              <a:latin typeface="Tahoma" charset="0"/>
              <a:ea typeface="Tahoma" charset="0"/>
              <a:cs typeface="Tahoma" charset="0"/>
            </a:endParaRPr>
          </a:p>
        </p:txBody>
      </p:sp>
      <p:sp>
        <p:nvSpPr>
          <p:cNvPr id="3" name="Content Placeholder 2"/>
          <p:cNvSpPr>
            <a:spLocks noGrp="1"/>
          </p:cNvSpPr>
          <p:nvPr>
            <p:ph sz="quarter" idx="14" hasCustomPrompt="1"/>
          </p:nvPr>
        </p:nvSpPr>
        <p:spPr>
          <a:xfrm>
            <a:off x="527050" y="2543177"/>
            <a:ext cx="3799623" cy="1895475"/>
          </a:xfrm>
        </p:spPr>
        <p:txBody>
          <a:bodyPr/>
          <a:lstStyle/>
          <a:p>
            <a:pPr lvl="0"/>
            <a:r>
              <a:rPr lang="en-US" dirty="0"/>
              <a:t>image or chart</a:t>
            </a:r>
          </a:p>
        </p:txBody>
      </p:sp>
      <p:sp>
        <p:nvSpPr>
          <p:cNvPr id="14" name="Content Placeholder 2"/>
          <p:cNvSpPr>
            <a:spLocks noGrp="1"/>
          </p:cNvSpPr>
          <p:nvPr>
            <p:ph sz="quarter" idx="15" hasCustomPrompt="1"/>
          </p:nvPr>
        </p:nvSpPr>
        <p:spPr>
          <a:xfrm>
            <a:off x="4798547" y="2543177"/>
            <a:ext cx="3799623" cy="1895475"/>
          </a:xfrm>
        </p:spPr>
        <p:txBody>
          <a:bodyPr/>
          <a:lstStyle/>
          <a:p>
            <a:pPr lvl="0"/>
            <a:r>
              <a:rPr lang="en-US" dirty="0"/>
              <a:t>image or chart</a:t>
            </a:r>
          </a:p>
        </p:txBody>
      </p:sp>
      <p:sp>
        <p:nvSpPr>
          <p:cNvPr id="13" name="TextBox 12"/>
          <p:cNvSpPr txBox="1"/>
          <p:nvPr userDrawn="1"/>
        </p:nvSpPr>
        <p:spPr>
          <a:xfrm>
            <a:off x="-1817649" y="446061"/>
            <a:ext cx="1650539" cy="2653991"/>
          </a:xfrm>
          <a:prstGeom prst="rect">
            <a:avLst/>
          </a:prstGeom>
          <a:noFill/>
        </p:spPr>
        <p:txBody>
          <a:bodyPr wrap="square" lIns="91360" tIns="0" rIns="91360" bIns="0" rtlCol="0">
            <a:noAutofit/>
          </a:bodyPr>
          <a:lstStyle/>
          <a:p>
            <a:pPr>
              <a:spcAft>
                <a:spcPts val="800"/>
              </a:spcAft>
            </a:pPr>
            <a:endParaRPr lang="en-US" sz="1200" dirty="0">
              <a:solidFill>
                <a:srgbClr val="232325"/>
              </a:solidFill>
              <a:latin typeface="Tahoma" charset="0"/>
              <a:ea typeface="Tahoma" charset="0"/>
              <a:cs typeface="Tahoma" charset="0"/>
            </a:endParaRPr>
          </a:p>
          <a:p>
            <a:pPr>
              <a:spcAft>
                <a:spcPts val="800"/>
              </a:spcAft>
            </a:pPr>
            <a:endParaRPr lang="en-US" sz="1200" dirty="0">
              <a:solidFill>
                <a:srgbClr val="232325"/>
              </a:solidFill>
              <a:latin typeface="Tahoma" charset="0"/>
              <a:ea typeface="Tahoma" charset="0"/>
              <a:cs typeface="Tahoma" charset="0"/>
            </a:endParaRPr>
          </a:p>
          <a:p>
            <a:pPr>
              <a:spcAft>
                <a:spcPts val="800"/>
              </a:spcAft>
            </a:pPr>
            <a:r>
              <a:rPr lang="en-US" sz="1200" dirty="0">
                <a:solidFill>
                  <a:srgbClr val="232325"/>
                </a:solidFill>
                <a:latin typeface="Tahoma" charset="0"/>
                <a:ea typeface="Tahoma" charset="0"/>
                <a:cs typeface="Tahoma" charset="0"/>
              </a:rPr>
              <a:t>If</a:t>
            </a:r>
            <a:r>
              <a:rPr lang="en-US" sz="1200" baseline="0" dirty="0">
                <a:solidFill>
                  <a:srgbClr val="232325"/>
                </a:solidFill>
                <a:latin typeface="Tahoma" charset="0"/>
                <a:ea typeface="Tahoma" charset="0"/>
                <a:cs typeface="Tahoma" charset="0"/>
              </a:rPr>
              <a:t> using images, use sparingly and do not use icons or clipart.</a:t>
            </a:r>
            <a:endParaRPr lang="en-US" sz="1200" dirty="0">
              <a:solidFill>
                <a:srgbClr val="232325"/>
              </a:solidFill>
              <a:latin typeface="Tahoma" charset="0"/>
              <a:ea typeface="Tahoma" charset="0"/>
              <a:cs typeface="Tahoma" charset="0"/>
            </a:endParaRPr>
          </a:p>
          <a:p>
            <a:pPr>
              <a:spcAft>
                <a:spcPts val="800"/>
              </a:spcAft>
            </a:pPr>
            <a:r>
              <a:rPr lang="en-US" sz="1200" dirty="0">
                <a:solidFill>
                  <a:srgbClr val="232325"/>
                </a:solidFill>
                <a:latin typeface="Tahoma" charset="0"/>
                <a:ea typeface="Tahoma" charset="0"/>
                <a:cs typeface="Tahoma" charset="0"/>
              </a:rPr>
              <a:t>If using charts, the labels</a:t>
            </a:r>
            <a:r>
              <a:rPr lang="en-US" sz="1200" baseline="0" dirty="0">
                <a:solidFill>
                  <a:srgbClr val="232325"/>
                </a:solidFill>
                <a:latin typeface="Tahoma" charset="0"/>
                <a:ea typeface="Tahoma" charset="0"/>
                <a:cs typeface="Tahoma" charset="0"/>
              </a:rPr>
              <a:t> should be navy, size 12, Tahoma</a:t>
            </a:r>
            <a:endParaRPr lang="en-US" sz="1200" dirty="0">
              <a:solidFill>
                <a:srgbClr val="232325"/>
              </a:solidFill>
              <a:latin typeface="Tahoma" charset="0"/>
              <a:ea typeface="Tahoma" charset="0"/>
              <a:cs typeface="Tahoma" charset="0"/>
            </a:endParaRPr>
          </a:p>
        </p:txBody>
      </p:sp>
      <p:sp>
        <p:nvSpPr>
          <p:cNvPr id="15" name="Text Placeholder 5"/>
          <p:cNvSpPr>
            <a:spLocks noGrp="1"/>
          </p:cNvSpPr>
          <p:nvPr>
            <p:ph type="body" sz="quarter" idx="11" hasCustomPrompt="1"/>
          </p:nvPr>
        </p:nvSpPr>
        <p:spPr>
          <a:xfrm>
            <a:off x="526430" y="2209280"/>
            <a:ext cx="2114124" cy="333935"/>
          </a:xfrm>
        </p:spPr>
        <p:txBody>
          <a:bodyPr/>
          <a:lstStyle>
            <a:lvl1pPr marL="0" indent="0">
              <a:buNone/>
              <a:defRPr sz="1600" baseline="0">
                <a:solidFill>
                  <a:schemeClr val="accent1"/>
                </a:solidFill>
              </a:defRPr>
            </a:lvl1pPr>
          </a:lstStyle>
          <a:p>
            <a:pPr lvl="0"/>
            <a:r>
              <a:rPr lang="en-US" dirty="0"/>
              <a:t>image title. </a:t>
            </a:r>
          </a:p>
        </p:txBody>
      </p:sp>
      <p:sp>
        <p:nvSpPr>
          <p:cNvPr id="16" name="Text Placeholder 5"/>
          <p:cNvSpPr>
            <a:spLocks noGrp="1"/>
          </p:cNvSpPr>
          <p:nvPr>
            <p:ph type="body" sz="quarter" idx="16" hasCustomPrompt="1"/>
          </p:nvPr>
        </p:nvSpPr>
        <p:spPr>
          <a:xfrm>
            <a:off x="4798547" y="2209280"/>
            <a:ext cx="2114124" cy="333935"/>
          </a:xfrm>
        </p:spPr>
        <p:txBody>
          <a:bodyPr/>
          <a:lstStyle>
            <a:lvl1pPr marL="0" indent="0">
              <a:buNone/>
              <a:defRPr sz="1600" baseline="0">
                <a:solidFill>
                  <a:schemeClr val="accent1"/>
                </a:solidFill>
              </a:defRPr>
            </a:lvl1pPr>
          </a:lstStyle>
          <a:p>
            <a:pPr lvl="0"/>
            <a:r>
              <a:rPr lang="en-US" dirty="0"/>
              <a:t>image title. </a:t>
            </a:r>
          </a:p>
        </p:txBody>
      </p:sp>
    </p:spTree>
    <p:extLst>
      <p:ext uri="{BB962C8B-B14F-4D97-AF65-F5344CB8AC3E}">
        <p14:creationId xmlns:p14="http://schemas.microsoft.com/office/powerpoint/2010/main" val="3623130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0" y="0"/>
            <a:ext cx="9144000" cy="5143500"/>
          </a:xfrm>
        </p:spPr>
        <p:txBody>
          <a:bodyPr/>
          <a:lstStyle>
            <a:lvl1pPr>
              <a:defRPr sz="2800" baseline="0"/>
            </a:lvl1pPr>
          </a:lstStyle>
          <a:p>
            <a:r>
              <a:rPr lang="en-US" dirty="0"/>
              <a:t>full-screen photo</a:t>
            </a:r>
          </a:p>
        </p:txBody>
      </p:sp>
    </p:spTree>
    <p:extLst>
      <p:ext uri="{BB962C8B-B14F-4D97-AF65-F5344CB8AC3E}">
        <p14:creationId xmlns:p14="http://schemas.microsoft.com/office/powerpoint/2010/main" val="1344650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lid Taupe">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486200" y="4638388"/>
            <a:ext cx="2582120" cy="272891"/>
          </a:xfrm>
          <a:prstGeom prst="rect">
            <a:avLst/>
          </a:prstGeom>
        </p:spPr>
        <p:txBody>
          <a:bodyPr vert="horz" lIns="91310" tIns="45655" rIns="91310" bIns="45655" rtlCol="0" anchor="ctr"/>
          <a:lstStyle>
            <a:lvl1pPr algn="l">
              <a:defRPr sz="900" spc="0" baseline="0">
                <a:solidFill>
                  <a:srgbClr val="C6C7D0"/>
                </a:solidFill>
                <a:latin typeface="Tahoma" charset="0"/>
                <a:ea typeface="Tahoma" charset="0"/>
                <a:cs typeface="Tahoma" charset="0"/>
              </a:defRPr>
            </a:lvl1pPr>
          </a:lstStyle>
          <a:p>
            <a:fld id="{79E490B0-56F8-AB46-B375-AE7FC10CF7CC}" type="slidenum">
              <a:rPr lang="en-US" smtClean="0"/>
              <a:pPr/>
              <a:t>‹#›</a:t>
            </a:fld>
            <a:r>
              <a:rPr lang="en-US" dirty="0"/>
              <a:t>  |  </a:t>
            </a:r>
            <a:r>
              <a:rPr lang="de-DE" dirty="0"/>
              <a:t>© Randstad North </a:t>
            </a:r>
            <a:r>
              <a:rPr lang="de-DE" dirty="0" err="1"/>
              <a:t>America</a:t>
            </a:r>
            <a:r>
              <a:rPr lang="de-DE" dirty="0"/>
              <a:t>, Inc. 2017</a:t>
            </a:r>
            <a:endParaRPr lang="en-US" dirty="0"/>
          </a:p>
        </p:txBody>
      </p:sp>
    </p:spTree>
    <p:extLst>
      <p:ext uri="{BB962C8B-B14F-4D97-AF65-F5344CB8AC3E}">
        <p14:creationId xmlns:p14="http://schemas.microsoft.com/office/powerpoint/2010/main" val="1421984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accent1"/>
        </a:solid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506522" y="350368"/>
            <a:ext cx="7437945" cy="543014"/>
          </a:xfrm>
          <a:prstGeom prst="rect">
            <a:avLst/>
          </a:prstGeom>
        </p:spPr>
        <p:txBody>
          <a:bodyPr vert="horz" lIns="91310" tIns="45655" rIns="91310" bIns="0" rtlCol="0" anchor="t">
            <a:noAutofit/>
          </a:bodyPr>
          <a:lstStyle>
            <a:lvl1pPr>
              <a:defRPr>
                <a:solidFill>
                  <a:schemeClr val="bg1"/>
                </a:solidFill>
              </a:defRPr>
            </a:lvl1pPr>
          </a:lstStyle>
          <a:p>
            <a:r>
              <a:rPr lang="en-US" dirty="0"/>
              <a:t>agenda.</a:t>
            </a:r>
          </a:p>
        </p:txBody>
      </p:sp>
      <p:sp>
        <p:nvSpPr>
          <p:cNvPr id="4" name="TextBox 3"/>
          <p:cNvSpPr txBox="1"/>
          <p:nvPr userDrawn="1"/>
        </p:nvSpPr>
        <p:spPr>
          <a:xfrm>
            <a:off x="8650014" y="4792717"/>
            <a:ext cx="914400" cy="914400"/>
          </a:xfrm>
          <a:prstGeom prst="rect">
            <a:avLst/>
          </a:prstGeom>
          <a:noFill/>
        </p:spPr>
        <p:txBody>
          <a:bodyPr wrap="none" lIns="91360" tIns="0" rIns="91360" bIns="0" rtlCol="0">
            <a:noAutofit/>
          </a:bodyPr>
          <a:lstStyle/>
          <a:p>
            <a:pPr>
              <a:spcAft>
                <a:spcPts val="800"/>
              </a:spcAft>
            </a:pPr>
            <a:endParaRPr lang="en-US" sz="1400" dirty="0">
              <a:solidFill>
                <a:srgbClr val="232325"/>
              </a:solidFill>
              <a:latin typeface="Copernicus-Book"/>
              <a:cs typeface="Copernicus-Book"/>
            </a:endParaRPr>
          </a:p>
        </p:txBody>
      </p:sp>
      <p:sp>
        <p:nvSpPr>
          <p:cNvPr id="2" name="TextBox 1"/>
          <p:cNvSpPr txBox="1"/>
          <p:nvPr userDrawn="1"/>
        </p:nvSpPr>
        <p:spPr>
          <a:xfrm>
            <a:off x="8490712" y="4828010"/>
            <a:ext cx="914400" cy="914400"/>
          </a:xfrm>
          <a:prstGeom prst="rect">
            <a:avLst/>
          </a:prstGeom>
          <a:noFill/>
        </p:spPr>
        <p:txBody>
          <a:bodyPr wrap="none" lIns="91360" tIns="0" rIns="91360" bIns="0" rtlCol="0">
            <a:noAutofit/>
          </a:bodyPr>
          <a:lstStyle/>
          <a:p>
            <a:pPr>
              <a:spcAft>
                <a:spcPts val="800"/>
              </a:spcAft>
            </a:pPr>
            <a:endParaRPr lang="en-US" sz="1400" dirty="0">
              <a:solidFill>
                <a:srgbClr val="232325"/>
              </a:solidFill>
              <a:latin typeface="Copernicus-Book"/>
              <a:cs typeface="Copernicus-Book"/>
            </a:endParaRPr>
          </a:p>
        </p:txBody>
      </p:sp>
      <p:sp>
        <p:nvSpPr>
          <p:cNvPr id="10" name="TextBox 9"/>
          <p:cNvSpPr txBox="1"/>
          <p:nvPr userDrawn="1"/>
        </p:nvSpPr>
        <p:spPr>
          <a:xfrm>
            <a:off x="10427516" y="2114026"/>
            <a:ext cx="914400" cy="914400"/>
          </a:xfrm>
          <a:prstGeom prst="rect">
            <a:avLst/>
          </a:prstGeom>
          <a:noFill/>
        </p:spPr>
        <p:txBody>
          <a:bodyPr wrap="none" lIns="91360" tIns="0" rIns="91360" bIns="0" rtlCol="0">
            <a:noAutofit/>
          </a:bodyPr>
          <a:lstStyle/>
          <a:p>
            <a:pPr>
              <a:spcAft>
                <a:spcPts val="800"/>
              </a:spcAft>
            </a:pPr>
            <a:endParaRPr lang="en-US" sz="1400" dirty="0">
              <a:solidFill>
                <a:srgbClr val="232325"/>
              </a:solidFill>
              <a:latin typeface="Copernicus-Book"/>
              <a:cs typeface="Copernicus-Book"/>
            </a:endParaRPr>
          </a:p>
        </p:txBody>
      </p:sp>
      <p:sp>
        <p:nvSpPr>
          <p:cNvPr id="12" name="TextBox 11"/>
          <p:cNvSpPr txBox="1"/>
          <p:nvPr userDrawn="1"/>
        </p:nvSpPr>
        <p:spPr>
          <a:xfrm>
            <a:off x="-1817649" y="156117"/>
            <a:ext cx="1650539" cy="3122342"/>
          </a:xfrm>
          <a:prstGeom prst="rect">
            <a:avLst/>
          </a:prstGeom>
          <a:noFill/>
        </p:spPr>
        <p:txBody>
          <a:bodyPr wrap="square" lIns="91360" tIns="0" rIns="91360" bIns="0" rtlCol="0">
            <a:noAutofit/>
          </a:bodyPr>
          <a:lstStyle/>
          <a:p>
            <a:pPr>
              <a:spcAft>
                <a:spcPts val="800"/>
              </a:spcAft>
            </a:pPr>
            <a:r>
              <a:rPr lang="en-US" sz="1200" dirty="0">
                <a:solidFill>
                  <a:srgbClr val="232325"/>
                </a:solidFill>
                <a:latin typeface="Tahoma" charset="0"/>
                <a:ea typeface="Tahoma" charset="0"/>
                <a:cs typeface="Tahoma" charset="0"/>
              </a:rPr>
              <a:t>Delete the rows you do not use.</a:t>
            </a:r>
          </a:p>
        </p:txBody>
      </p:sp>
      <p:sp>
        <p:nvSpPr>
          <p:cNvPr id="8" name="Slide Number Placeholder 1"/>
          <p:cNvSpPr>
            <a:spLocks noGrp="1"/>
          </p:cNvSpPr>
          <p:nvPr>
            <p:ph type="sldNum" sz="quarter" idx="10"/>
          </p:nvPr>
        </p:nvSpPr>
        <p:spPr>
          <a:xfrm>
            <a:off x="486200" y="4638388"/>
            <a:ext cx="2582120" cy="272891"/>
          </a:xfrm>
        </p:spPr>
        <p:txBody>
          <a:bodyPr/>
          <a:lstStyle/>
          <a:p>
            <a:fld id="{79E490B0-56F8-AB46-B375-AE7FC10CF7CC}" type="slidenum">
              <a:rPr lang="en-US" smtClean="0"/>
              <a:pPr/>
              <a:t>‹#›</a:t>
            </a:fld>
            <a:r>
              <a:rPr lang="en-US"/>
              <a:t>  |  </a:t>
            </a:r>
            <a:r>
              <a:rPr lang="de-DE"/>
              <a:t>© Randstad North America, Inc. 2017</a:t>
            </a:r>
            <a:endParaRPr lang="en-US" dirty="0"/>
          </a:p>
        </p:txBody>
      </p:sp>
    </p:spTree>
    <p:extLst>
      <p:ext uri="{BB962C8B-B14F-4D97-AF65-F5344CB8AC3E}">
        <p14:creationId xmlns:p14="http://schemas.microsoft.com/office/powerpoint/2010/main" val="2144247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 Slide- Navy">
    <p:bg>
      <p:bgPr>
        <a:solidFill>
          <a:schemeClr val="tx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506198" y="2119831"/>
            <a:ext cx="8190439" cy="741680"/>
          </a:xfrm>
          <a:prstGeom prst="rect">
            <a:avLst/>
          </a:prstGeom>
          <a:ln>
            <a:noFill/>
          </a:ln>
        </p:spPr>
        <p:txBody>
          <a:bodyPr bIns="0" anchor="ctr">
            <a:noAutofit/>
          </a:bodyPr>
          <a:lstStyle>
            <a:lvl1pPr algn="l">
              <a:defRPr sz="6000" b="0" kern="1200" spc="-150" baseline="0">
                <a:solidFill>
                  <a:schemeClr val="bg1"/>
                </a:solidFill>
              </a:defRPr>
            </a:lvl1pPr>
          </a:lstStyle>
          <a:p>
            <a:r>
              <a:rPr lang="en-US" dirty="0"/>
              <a:t>single thought always</a:t>
            </a:r>
            <a:br>
              <a:rPr lang="en-US" dirty="0"/>
            </a:br>
            <a:r>
              <a:rPr lang="en-US" dirty="0"/>
              <a:t>on two lines.</a:t>
            </a:r>
          </a:p>
        </p:txBody>
      </p:sp>
      <p:sp>
        <p:nvSpPr>
          <p:cNvPr id="2" name="Slide Number Placeholder 1"/>
          <p:cNvSpPr>
            <a:spLocks noGrp="1"/>
          </p:cNvSpPr>
          <p:nvPr>
            <p:ph type="sldNum" sz="quarter" idx="10"/>
          </p:nvPr>
        </p:nvSpPr>
        <p:spPr/>
        <p:txBody>
          <a:bodyPr/>
          <a:lstStyle/>
          <a:p>
            <a:fld id="{79E490B0-56F8-AB46-B375-AE7FC10CF7CC}" type="slidenum">
              <a:rPr lang="en-US" smtClean="0"/>
              <a:pPr/>
              <a:t>‹#›</a:t>
            </a:fld>
            <a:r>
              <a:rPr lang="en-US"/>
              <a:t>  |  </a:t>
            </a:r>
            <a:r>
              <a:rPr lang="de-DE"/>
              <a:t>© Randstad North America, Inc. 2017</a:t>
            </a:r>
            <a:endParaRPr lang="en-US" dirty="0"/>
          </a:p>
        </p:txBody>
      </p:sp>
      <p:sp>
        <p:nvSpPr>
          <p:cNvPr id="5" name="Text Placeholder 5"/>
          <p:cNvSpPr>
            <a:spLocks noGrp="1"/>
          </p:cNvSpPr>
          <p:nvPr>
            <p:ph type="body" sz="quarter" idx="11" hasCustomPrompt="1"/>
          </p:nvPr>
        </p:nvSpPr>
        <p:spPr>
          <a:xfrm>
            <a:off x="526432" y="377869"/>
            <a:ext cx="7580313" cy="397727"/>
          </a:xfrm>
        </p:spPr>
        <p:txBody>
          <a:bodyPr/>
          <a:lstStyle>
            <a:lvl1pPr marL="0" indent="0">
              <a:buNone/>
              <a:defRPr sz="2000" baseline="0">
                <a:solidFill>
                  <a:schemeClr val="accent4"/>
                </a:solidFill>
              </a:defRPr>
            </a:lvl1pPr>
          </a:lstStyle>
          <a:p>
            <a:pPr lvl="0"/>
            <a:r>
              <a:rPr lang="en-US" dirty="0"/>
              <a:t>transition slide topic. </a:t>
            </a:r>
          </a:p>
        </p:txBody>
      </p:sp>
    </p:spTree>
    <p:extLst>
      <p:ext uri="{BB962C8B-B14F-4D97-AF65-F5344CB8AC3E}">
        <p14:creationId xmlns:p14="http://schemas.microsoft.com/office/powerpoint/2010/main" val="3594075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ansition Slide- Blue">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506198" y="2119831"/>
            <a:ext cx="8190439" cy="741680"/>
          </a:xfrm>
          <a:prstGeom prst="rect">
            <a:avLst/>
          </a:prstGeom>
          <a:ln>
            <a:noFill/>
          </a:ln>
        </p:spPr>
        <p:txBody>
          <a:bodyPr bIns="0" anchor="ctr">
            <a:noAutofit/>
          </a:bodyPr>
          <a:lstStyle>
            <a:lvl1pPr algn="l">
              <a:defRPr sz="6000" b="0" kern="1200" spc="-150" baseline="0">
                <a:solidFill>
                  <a:schemeClr val="bg1"/>
                </a:solidFill>
              </a:defRPr>
            </a:lvl1pPr>
          </a:lstStyle>
          <a:p>
            <a:r>
              <a:rPr lang="en-US" dirty="0"/>
              <a:t>single thought always</a:t>
            </a:r>
            <a:br>
              <a:rPr lang="en-US" dirty="0"/>
            </a:br>
            <a:r>
              <a:rPr lang="en-US" dirty="0"/>
              <a:t>on two lines.</a:t>
            </a:r>
          </a:p>
        </p:txBody>
      </p:sp>
      <p:sp>
        <p:nvSpPr>
          <p:cNvPr id="2" name="Slide Number Placeholder 1"/>
          <p:cNvSpPr>
            <a:spLocks noGrp="1"/>
          </p:cNvSpPr>
          <p:nvPr>
            <p:ph type="sldNum" sz="quarter" idx="10"/>
          </p:nvPr>
        </p:nvSpPr>
        <p:spPr/>
        <p:txBody>
          <a:bodyPr/>
          <a:lstStyle/>
          <a:p>
            <a:fld id="{79E490B0-56F8-AB46-B375-AE7FC10CF7CC}" type="slidenum">
              <a:rPr lang="en-US" smtClean="0"/>
              <a:pPr/>
              <a:t>‹#›</a:t>
            </a:fld>
            <a:r>
              <a:rPr lang="en-US"/>
              <a:t>  |  </a:t>
            </a:r>
            <a:r>
              <a:rPr lang="de-DE"/>
              <a:t>© Randstad North America, Inc. 2017</a:t>
            </a:r>
            <a:endParaRPr lang="en-US" dirty="0"/>
          </a:p>
        </p:txBody>
      </p:sp>
      <p:sp>
        <p:nvSpPr>
          <p:cNvPr id="6" name="Text Placeholder 5"/>
          <p:cNvSpPr>
            <a:spLocks noGrp="1"/>
          </p:cNvSpPr>
          <p:nvPr>
            <p:ph type="body" sz="quarter" idx="11" hasCustomPrompt="1"/>
          </p:nvPr>
        </p:nvSpPr>
        <p:spPr>
          <a:xfrm>
            <a:off x="526432" y="377869"/>
            <a:ext cx="7580313" cy="397727"/>
          </a:xfrm>
        </p:spPr>
        <p:txBody>
          <a:bodyPr/>
          <a:lstStyle>
            <a:lvl1pPr marL="0" indent="0">
              <a:buNone/>
              <a:defRPr sz="2000" baseline="0">
                <a:solidFill>
                  <a:schemeClr val="tx1"/>
                </a:solidFill>
              </a:defRPr>
            </a:lvl1pPr>
          </a:lstStyle>
          <a:p>
            <a:pPr lvl="0"/>
            <a:r>
              <a:rPr lang="en-US" dirty="0"/>
              <a:t>transition slide topic. </a:t>
            </a:r>
          </a:p>
        </p:txBody>
      </p:sp>
    </p:spTree>
    <p:extLst>
      <p:ext uri="{BB962C8B-B14F-4D97-AF65-F5344CB8AC3E}">
        <p14:creationId xmlns:p14="http://schemas.microsoft.com/office/powerpoint/2010/main" val="3310118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ansition Slide- Turquiose">
    <p:bg>
      <p:bgPr>
        <a:solidFill>
          <a:schemeClr val="accent4"/>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506198" y="2119831"/>
            <a:ext cx="8190439" cy="741680"/>
          </a:xfrm>
          <a:prstGeom prst="rect">
            <a:avLst/>
          </a:prstGeom>
          <a:ln>
            <a:noFill/>
          </a:ln>
        </p:spPr>
        <p:txBody>
          <a:bodyPr bIns="0" anchor="ctr">
            <a:noAutofit/>
          </a:bodyPr>
          <a:lstStyle>
            <a:lvl1pPr algn="l">
              <a:defRPr sz="6000" b="0" kern="1200" spc="-150" baseline="0">
                <a:solidFill>
                  <a:schemeClr val="bg1"/>
                </a:solidFill>
              </a:defRPr>
            </a:lvl1pPr>
          </a:lstStyle>
          <a:p>
            <a:r>
              <a:rPr lang="en-US" dirty="0"/>
              <a:t>single thought always</a:t>
            </a:r>
            <a:br>
              <a:rPr lang="en-US" dirty="0"/>
            </a:br>
            <a:r>
              <a:rPr lang="en-US" dirty="0"/>
              <a:t>on two lines.</a:t>
            </a:r>
          </a:p>
        </p:txBody>
      </p:sp>
      <p:sp>
        <p:nvSpPr>
          <p:cNvPr id="2" name="Slide Number Placeholder 1"/>
          <p:cNvSpPr>
            <a:spLocks noGrp="1"/>
          </p:cNvSpPr>
          <p:nvPr>
            <p:ph type="sldNum" sz="quarter" idx="10"/>
          </p:nvPr>
        </p:nvSpPr>
        <p:spPr/>
        <p:txBody>
          <a:bodyPr/>
          <a:lstStyle/>
          <a:p>
            <a:fld id="{79E490B0-56F8-AB46-B375-AE7FC10CF7CC}" type="slidenum">
              <a:rPr lang="en-US" smtClean="0"/>
              <a:pPr/>
              <a:t>‹#›</a:t>
            </a:fld>
            <a:r>
              <a:rPr lang="en-US"/>
              <a:t>  |  </a:t>
            </a:r>
            <a:r>
              <a:rPr lang="de-DE"/>
              <a:t>© Randstad North America, Inc. 2017</a:t>
            </a:r>
            <a:endParaRPr lang="en-US" dirty="0"/>
          </a:p>
        </p:txBody>
      </p:sp>
      <p:sp>
        <p:nvSpPr>
          <p:cNvPr id="5" name="Text Placeholder 5"/>
          <p:cNvSpPr>
            <a:spLocks noGrp="1"/>
          </p:cNvSpPr>
          <p:nvPr>
            <p:ph type="body" sz="quarter" idx="11" hasCustomPrompt="1"/>
          </p:nvPr>
        </p:nvSpPr>
        <p:spPr>
          <a:xfrm>
            <a:off x="526432" y="377869"/>
            <a:ext cx="7580313" cy="397727"/>
          </a:xfrm>
        </p:spPr>
        <p:txBody>
          <a:bodyPr/>
          <a:lstStyle>
            <a:lvl1pPr marL="0" indent="0">
              <a:buNone/>
              <a:defRPr sz="2000" baseline="0">
                <a:solidFill>
                  <a:schemeClr val="tx1"/>
                </a:solidFill>
              </a:defRPr>
            </a:lvl1pPr>
          </a:lstStyle>
          <a:p>
            <a:pPr lvl="0"/>
            <a:r>
              <a:rPr lang="en-US" dirty="0"/>
              <a:t>transition slide topic. </a:t>
            </a:r>
          </a:p>
        </p:txBody>
      </p:sp>
    </p:spTree>
    <p:extLst>
      <p:ext uri="{BB962C8B-B14F-4D97-AF65-F5344CB8AC3E}">
        <p14:creationId xmlns:p14="http://schemas.microsoft.com/office/powerpoint/2010/main" val="2764604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19559"/>
            <a:ext cx="9144000" cy="342900"/>
          </a:xfrm>
          <a:prstGeom prst="rect">
            <a:avLst/>
          </a:prstGeom>
        </p:spPr>
      </p:pic>
      <p:sp>
        <p:nvSpPr>
          <p:cNvPr id="5" name="TextBox 4"/>
          <p:cNvSpPr txBox="1">
            <a:spLocks noChangeArrowheads="1"/>
          </p:cNvSpPr>
          <p:nvPr userDrawn="1"/>
        </p:nvSpPr>
        <p:spPr bwMode="auto">
          <a:xfrm>
            <a:off x="5062543" y="927540"/>
            <a:ext cx="138548"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0" tIns="34289" rIns="68520" bIns="34289">
            <a:spAutoFit/>
          </a:bodyPr>
          <a:lstStyle>
            <a:lvl1pPr eaLnBrk="0" hangingPunct="0">
              <a:defRPr sz="1200">
                <a:solidFill>
                  <a:schemeClr val="tx1"/>
                </a:solidFill>
                <a:latin typeface="Tahoma" charset="0"/>
                <a:ea typeface="ＭＳ Ｐゴシック" charset="0"/>
                <a:cs typeface="ＭＳ Ｐゴシック" charset="0"/>
              </a:defRPr>
            </a:lvl1pPr>
            <a:lvl2pPr marL="742950" indent="-285750" eaLnBrk="0" hangingPunct="0">
              <a:defRPr sz="1200">
                <a:solidFill>
                  <a:schemeClr val="tx1"/>
                </a:solidFill>
                <a:latin typeface="Tahoma" charset="0"/>
                <a:ea typeface="ＭＳ Ｐゴシック" charset="0"/>
              </a:defRPr>
            </a:lvl2pPr>
            <a:lvl3pPr marL="1143000" indent="-228600" eaLnBrk="0" hangingPunct="0">
              <a:defRPr sz="1200">
                <a:solidFill>
                  <a:schemeClr val="tx1"/>
                </a:solidFill>
                <a:latin typeface="Tahoma" charset="0"/>
                <a:ea typeface="ＭＳ Ｐゴシック" charset="0"/>
              </a:defRPr>
            </a:lvl3pPr>
            <a:lvl4pPr marL="1600200" indent="-228600" eaLnBrk="0" hangingPunct="0">
              <a:defRPr sz="1200">
                <a:solidFill>
                  <a:schemeClr val="tx1"/>
                </a:solidFill>
                <a:latin typeface="Tahoma" charset="0"/>
                <a:ea typeface="ＭＳ Ｐゴシック" charset="0"/>
              </a:defRPr>
            </a:lvl4pPr>
            <a:lvl5pPr marL="2057400" indent="-228600" eaLnBrk="0" hangingPunct="0">
              <a:defRPr sz="1200">
                <a:solidFill>
                  <a:schemeClr val="tx1"/>
                </a:solidFill>
                <a:latin typeface="Tahoma" charset="0"/>
                <a:ea typeface="ＭＳ Ｐゴシック" charset="0"/>
              </a:defRPr>
            </a:lvl5pPr>
            <a:lvl6pPr marL="2514600" indent="-228600" eaLnBrk="0" fontAlgn="base" hangingPunct="0">
              <a:spcBef>
                <a:spcPct val="50000"/>
              </a:spcBef>
              <a:spcAft>
                <a:spcPct val="0"/>
              </a:spcAft>
              <a:defRPr sz="1200">
                <a:solidFill>
                  <a:schemeClr val="tx1"/>
                </a:solidFill>
                <a:latin typeface="Tahoma" charset="0"/>
                <a:ea typeface="ＭＳ Ｐゴシック" charset="0"/>
              </a:defRPr>
            </a:lvl6pPr>
            <a:lvl7pPr marL="2971800" indent="-228600" eaLnBrk="0" fontAlgn="base" hangingPunct="0">
              <a:spcBef>
                <a:spcPct val="50000"/>
              </a:spcBef>
              <a:spcAft>
                <a:spcPct val="0"/>
              </a:spcAft>
              <a:defRPr sz="1200">
                <a:solidFill>
                  <a:schemeClr val="tx1"/>
                </a:solidFill>
                <a:latin typeface="Tahoma" charset="0"/>
                <a:ea typeface="ＭＳ Ｐゴシック" charset="0"/>
              </a:defRPr>
            </a:lvl7pPr>
            <a:lvl8pPr marL="3429000" indent="-228600" eaLnBrk="0" fontAlgn="base" hangingPunct="0">
              <a:spcBef>
                <a:spcPct val="50000"/>
              </a:spcBef>
              <a:spcAft>
                <a:spcPct val="0"/>
              </a:spcAft>
              <a:defRPr sz="1200">
                <a:solidFill>
                  <a:schemeClr val="tx1"/>
                </a:solidFill>
                <a:latin typeface="Tahoma" charset="0"/>
                <a:ea typeface="ＭＳ Ｐゴシック" charset="0"/>
              </a:defRPr>
            </a:lvl8pPr>
            <a:lvl9pPr marL="3886200" indent="-228600" eaLnBrk="0" fontAlgn="base" hangingPunct="0">
              <a:spcBef>
                <a:spcPct val="50000"/>
              </a:spcBef>
              <a:spcAft>
                <a:spcPct val="0"/>
              </a:spcAft>
              <a:defRPr sz="1200">
                <a:solidFill>
                  <a:schemeClr val="tx1"/>
                </a:solidFill>
                <a:latin typeface="Tahoma" charset="0"/>
                <a:ea typeface="ＭＳ Ｐゴシック" charset="0"/>
              </a:defRPr>
            </a:lvl9pPr>
          </a:lstStyle>
          <a:p>
            <a:pPr defTabSz="913500" eaLnBrk="1" fontAlgn="base" hangingPunct="1">
              <a:spcBef>
                <a:spcPct val="50000"/>
              </a:spcBef>
              <a:spcAft>
                <a:spcPct val="0"/>
              </a:spcAft>
              <a:defRPr/>
            </a:pPr>
            <a:endParaRPr lang="en-US" sz="900">
              <a:solidFill>
                <a:srgbClr val="000000"/>
              </a:solidFill>
            </a:endParaRPr>
          </a:p>
        </p:txBody>
      </p:sp>
      <p:sp>
        <p:nvSpPr>
          <p:cNvPr id="3074" name="Rectangle 2"/>
          <p:cNvSpPr>
            <a:spLocks noGrp="1" noChangeArrowheads="1"/>
          </p:cNvSpPr>
          <p:nvPr>
            <p:ph type="ctrTitle" hasCustomPrompt="1"/>
          </p:nvPr>
        </p:nvSpPr>
        <p:spPr>
          <a:xfrm>
            <a:off x="832512" y="3429412"/>
            <a:ext cx="6281994" cy="459857"/>
          </a:xfrm>
        </p:spPr>
        <p:txBody>
          <a:bodyPr/>
          <a:lstStyle>
            <a:lvl1pPr>
              <a:defRPr sz="2400" baseline="0"/>
            </a:lvl1pPr>
          </a:lstStyle>
          <a:p>
            <a:pPr lvl="0"/>
            <a:r>
              <a:rPr lang="en-US" noProof="0" dirty="0"/>
              <a:t>Click to edit title</a:t>
            </a:r>
          </a:p>
        </p:txBody>
      </p:sp>
      <p:sp>
        <p:nvSpPr>
          <p:cNvPr id="3075" name="Rectangle 3"/>
          <p:cNvSpPr>
            <a:spLocks noGrp="1" noChangeArrowheads="1"/>
          </p:cNvSpPr>
          <p:nvPr>
            <p:ph type="subTitle" idx="1" hasCustomPrompt="1"/>
          </p:nvPr>
        </p:nvSpPr>
        <p:spPr>
          <a:xfrm>
            <a:off x="831729" y="4003341"/>
            <a:ext cx="3436937" cy="273844"/>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sz="1400">
                <a:solidFill>
                  <a:srgbClr val="00308F"/>
                </a:solidFill>
              </a:defRPr>
            </a:lvl1pPr>
          </a:lstStyle>
          <a:p>
            <a:pPr lvl="0"/>
            <a:r>
              <a:rPr lang="en-US" noProof="0" dirty="0"/>
              <a:t>Click to edit subtitle </a:t>
            </a:r>
          </a:p>
        </p:txBody>
      </p:sp>
      <p:pic>
        <p:nvPicPr>
          <p:cNvPr id="4" name="Picture 3"/>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2118" y="-1866"/>
            <a:ext cx="9151193" cy="2990088"/>
          </a:xfrm>
          <a:prstGeom prst="rect">
            <a:avLst/>
          </a:prstGeom>
        </p:spPr>
      </p:pic>
      <p:sp>
        <p:nvSpPr>
          <p:cNvPr id="2" name="Rectangle 1"/>
          <p:cNvSpPr>
            <a:spLocks/>
          </p:cNvSpPr>
          <p:nvPr userDrawn="1"/>
        </p:nvSpPr>
        <p:spPr bwMode="auto">
          <a:xfrm>
            <a:off x="0" y="2164761"/>
            <a:ext cx="822960" cy="822960"/>
          </a:xfrm>
          <a:prstGeom prst="rect">
            <a:avLst/>
          </a:prstGeom>
          <a:solidFill>
            <a:srgbClr val="00308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960" tIns="53960" rIns="53960" bIns="53960" numCol="1" rtlCol="0" anchor="t" anchorCtr="0" compatLnSpc="1">
            <a:prstTxWarp prst="textNoShape">
              <a:avLst/>
            </a:prstTxWarp>
            <a:noAutofit/>
          </a:bodyPr>
          <a:lstStyle/>
          <a:p>
            <a:pPr defTabSz="685120" fontAlgn="base">
              <a:spcBef>
                <a:spcPct val="50000"/>
              </a:spcBef>
              <a:spcAft>
                <a:spcPct val="0"/>
              </a:spcAft>
            </a:pPr>
            <a:endParaRPr lang="en-US" sz="900">
              <a:solidFill>
                <a:srgbClr val="000000"/>
              </a:solidFill>
              <a:ea typeface="ＭＳ Ｐゴシック" charset="0"/>
            </a:endParaRPr>
          </a:p>
        </p:txBody>
      </p:sp>
      <p:sp>
        <p:nvSpPr>
          <p:cNvPr id="9" name="Rectangle 8"/>
          <p:cNvSpPr>
            <a:spLocks/>
          </p:cNvSpPr>
          <p:nvPr userDrawn="1"/>
        </p:nvSpPr>
        <p:spPr bwMode="auto">
          <a:xfrm>
            <a:off x="822960" y="2164674"/>
            <a:ext cx="822960" cy="822960"/>
          </a:xfrm>
          <a:prstGeom prst="rect">
            <a:avLst/>
          </a:prstGeom>
          <a:solidFill>
            <a:srgbClr val="2175D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960" tIns="53960" rIns="53960" bIns="53960" numCol="1" rtlCol="0" anchor="t" anchorCtr="0" compatLnSpc="1">
            <a:prstTxWarp prst="textNoShape">
              <a:avLst/>
            </a:prstTxWarp>
            <a:noAutofit/>
          </a:bodyPr>
          <a:lstStyle/>
          <a:p>
            <a:pPr defTabSz="685120" fontAlgn="base">
              <a:spcBef>
                <a:spcPct val="50000"/>
              </a:spcBef>
              <a:spcAft>
                <a:spcPct val="0"/>
              </a:spcAft>
            </a:pPr>
            <a:endParaRPr lang="en-US" sz="900">
              <a:solidFill>
                <a:srgbClr val="000000"/>
              </a:solidFill>
              <a:ea typeface="ＭＳ Ｐゴシック" charset="0"/>
            </a:endParaRPr>
          </a:p>
        </p:txBody>
      </p:sp>
      <p:sp>
        <p:nvSpPr>
          <p:cNvPr id="3" name="TextBox 2"/>
          <p:cNvSpPr txBox="1"/>
          <p:nvPr userDrawn="1"/>
        </p:nvSpPr>
        <p:spPr>
          <a:xfrm>
            <a:off x="-2982" y="2494895"/>
            <a:ext cx="1279769" cy="502059"/>
          </a:xfrm>
          <a:prstGeom prst="rect">
            <a:avLst/>
          </a:prstGeom>
          <a:noFill/>
        </p:spPr>
        <p:txBody>
          <a:bodyPr wrap="square" lIns="68520" tIns="34289" rIns="68520" bIns="34289" rtlCol="0">
            <a:spAutoFit/>
          </a:bodyPr>
          <a:lstStyle/>
          <a:p>
            <a:pPr defTabSz="913500" fontAlgn="base">
              <a:lnSpc>
                <a:spcPct val="50000"/>
              </a:lnSpc>
              <a:spcBef>
                <a:spcPct val="50000"/>
              </a:spcBef>
              <a:spcAft>
                <a:spcPct val="0"/>
              </a:spcAft>
            </a:pPr>
            <a:r>
              <a:rPr lang="en-US" sz="1100" dirty="0">
                <a:solidFill>
                  <a:prstClr val="white"/>
                </a:solidFill>
                <a:ea typeface="ＭＳ Ｐゴシック" charset="0"/>
              </a:rPr>
              <a:t>shaping</a:t>
            </a:r>
          </a:p>
          <a:p>
            <a:pPr defTabSz="913500" fontAlgn="base">
              <a:lnSpc>
                <a:spcPct val="50000"/>
              </a:lnSpc>
              <a:spcBef>
                <a:spcPct val="50000"/>
              </a:spcBef>
              <a:spcAft>
                <a:spcPct val="0"/>
              </a:spcAft>
            </a:pPr>
            <a:r>
              <a:rPr lang="en-US" sz="1100" dirty="0">
                <a:solidFill>
                  <a:prstClr val="white"/>
                </a:solidFill>
                <a:ea typeface="ＭＳ Ｐゴシック" charset="0"/>
              </a:rPr>
              <a:t>the world</a:t>
            </a:r>
          </a:p>
          <a:p>
            <a:pPr defTabSz="913500" fontAlgn="base">
              <a:lnSpc>
                <a:spcPct val="50000"/>
              </a:lnSpc>
              <a:spcBef>
                <a:spcPct val="50000"/>
              </a:spcBef>
              <a:spcAft>
                <a:spcPct val="0"/>
              </a:spcAft>
            </a:pPr>
            <a:r>
              <a:rPr lang="en-US" sz="1100" dirty="0">
                <a:solidFill>
                  <a:prstClr val="white"/>
                </a:solidFill>
                <a:ea typeface="ＭＳ Ｐゴシック" charset="0"/>
              </a:rPr>
              <a:t>of work</a:t>
            </a:r>
          </a:p>
        </p:txBody>
      </p:sp>
      <p:sp>
        <p:nvSpPr>
          <p:cNvPr id="6" name="Rectangle 5"/>
          <p:cNvSpPr/>
          <p:nvPr userDrawn="1"/>
        </p:nvSpPr>
        <p:spPr>
          <a:xfrm>
            <a:off x="40639" y="4939294"/>
            <a:ext cx="2041143" cy="146192"/>
          </a:xfrm>
          <a:prstGeom prst="rect">
            <a:avLst/>
          </a:prstGeom>
        </p:spPr>
        <p:txBody>
          <a:bodyPr wrap="none" lIns="68520" tIns="34289" rIns="68520" bIns="34289">
            <a:spAutoFit/>
          </a:bodyPr>
          <a:lstStyle/>
          <a:p>
            <a:pPr defTabSz="913500" fontAlgn="base">
              <a:spcBef>
                <a:spcPct val="50000"/>
              </a:spcBef>
              <a:spcAft>
                <a:spcPct val="0"/>
              </a:spcAft>
            </a:pPr>
            <a:r>
              <a:rPr lang="en-US" sz="500" b="1" dirty="0">
                <a:solidFill>
                  <a:srgbClr val="2175D9">
                    <a:lumMod val="40000"/>
                    <a:lumOff val="60000"/>
                  </a:srgbClr>
                </a:solidFill>
                <a:ea typeface="ＭＳ Ｐゴシック" charset="0"/>
              </a:rPr>
              <a:t>For internal use only © Randstad North America, Inc. 2016</a:t>
            </a:r>
            <a:endParaRPr lang="en-US" sz="500" dirty="0">
              <a:solidFill>
                <a:srgbClr val="2175D9">
                  <a:lumMod val="40000"/>
                  <a:lumOff val="60000"/>
                </a:srgbClr>
              </a:solidFill>
              <a:ea typeface="ＭＳ Ｐゴシック" charset="0"/>
            </a:endParaRPr>
          </a:p>
        </p:txBody>
      </p:sp>
      <p:pic>
        <p:nvPicPr>
          <p:cNvPr id="14" name="Picture 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bwMode="auto">
          <a:xfrm>
            <a:off x="6800024" y="4617352"/>
            <a:ext cx="2392655" cy="49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6735941"/>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025526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Main title">
    <p:spTree>
      <p:nvGrpSpPr>
        <p:cNvPr id="1" name=""/>
        <p:cNvGrpSpPr/>
        <p:nvPr/>
      </p:nvGrpSpPr>
      <p:grpSpPr>
        <a:xfrm>
          <a:off x="0" y="0"/>
          <a:ext cx="0" cy="0"/>
          <a:chOff x="0" y="0"/>
          <a:chExt cx="0" cy="0"/>
        </a:xfrm>
      </p:grpSpPr>
      <p:sp>
        <p:nvSpPr>
          <p:cNvPr id="6" name="Rectangle 5"/>
          <p:cNvSpPr/>
          <p:nvPr userDrawn="1"/>
        </p:nvSpPr>
        <p:spPr>
          <a:xfrm>
            <a:off x="-167110" y="0"/>
            <a:ext cx="9311109"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91202" tIns="45601" rIns="91202" bIns="45601" rtlCol="0" anchor="ctr"/>
          <a:lstStyle/>
          <a:p>
            <a:pPr algn="ctr" defTabSz="912938" fontAlgn="base">
              <a:spcBef>
                <a:spcPct val="0"/>
              </a:spcBef>
              <a:spcAft>
                <a:spcPct val="0"/>
              </a:spcAft>
            </a:pPr>
            <a:endParaRPr lang="en-US" sz="2700">
              <a:solidFill>
                <a:srgbClr val="FFFFFF"/>
              </a:solidFill>
              <a:latin typeface="GalaxieCopernicus-Book"/>
              <a:ea typeface="ヒラギノ角ゴ ProN W3"/>
              <a:cs typeface="ヒラギノ角ゴ ProN W3"/>
              <a:sym typeface="Gill Sans" charset="0"/>
            </a:endParaRPr>
          </a:p>
        </p:txBody>
      </p:sp>
      <p:sp>
        <p:nvSpPr>
          <p:cNvPr id="10" name="Title 1"/>
          <p:cNvSpPr>
            <a:spLocks noGrp="1"/>
          </p:cNvSpPr>
          <p:nvPr>
            <p:ph type="title" hasCustomPrompt="1"/>
          </p:nvPr>
        </p:nvSpPr>
        <p:spPr>
          <a:xfrm>
            <a:off x="526432" y="2237815"/>
            <a:ext cx="5747124" cy="741680"/>
          </a:xfrm>
          <a:prstGeom prst="rect">
            <a:avLst/>
          </a:prstGeom>
          <a:ln>
            <a:solidFill>
              <a:schemeClr val="bg1"/>
            </a:solidFill>
          </a:ln>
        </p:spPr>
        <p:txBody>
          <a:bodyPr bIns="0" anchor="ctr">
            <a:noAutofit/>
          </a:bodyPr>
          <a:lstStyle>
            <a:lvl1pPr algn="l">
              <a:defRPr sz="6000" b="0" kern="1200" spc="0" baseline="0">
                <a:solidFill>
                  <a:srgbClr val="0F1941"/>
                </a:solidFill>
              </a:defRPr>
            </a:lvl1pPr>
          </a:lstStyle>
          <a:p>
            <a:r>
              <a:rPr lang="en-US" dirty="0"/>
              <a:t>main title </a:t>
            </a:r>
            <a:br>
              <a:rPr lang="en-US" dirty="0"/>
            </a:br>
            <a:r>
              <a:rPr lang="en-US" dirty="0"/>
              <a:t>on two lines.</a:t>
            </a:r>
          </a:p>
        </p:txBody>
      </p:sp>
      <p:sp>
        <p:nvSpPr>
          <p:cNvPr id="15" name="Text Placeholder 14"/>
          <p:cNvSpPr>
            <a:spLocks noGrp="1"/>
          </p:cNvSpPr>
          <p:nvPr>
            <p:ph type="body" sz="quarter" idx="10" hasCustomPrompt="1"/>
          </p:nvPr>
        </p:nvSpPr>
        <p:spPr>
          <a:xfrm>
            <a:off x="526432" y="309678"/>
            <a:ext cx="4673600" cy="396875"/>
          </a:xfrm>
          <a:ln>
            <a:noFill/>
          </a:ln>
        </p:spPr>
        <p:txBody>
          <a:bodyPr/>
          <a:lstStyle>
            <a:lvl1pPr>
              <a:defRPr sz="2000">
                <a:solidFill>
                  <a:schemeClr val="tx1"/>
                </a:solidFill>
              </a:defRPr>
            </a:lvl1pPr>
          </a:lstStyle>
          <a:p>
            <a:pPr lvl="0"/>
            <a:r>
              <a:rPr lang="en-US" dirty="0"/>
              <a:t>&lt;name&gt;  |  &lt;date&gt;</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46296" y="-214605"/>
            <a:ext cx="4167259" cy="5577840"/>
          </a:xfrm>
          <a:prstGeom prst="rect">
            <a:avLst/>
          </a:prstGeom>
        </p:spPr>
      </p:pic>
      <p:sp>
        <p:nvSpPr>
          <p:cNvPr id="18" name="TextBox 17"/>
          <p:cNvSpPr txBox="1"/>
          <p:nvPr userDrawn="1"/>
        </p:nvSpPr>
        <p:spPr>
          <a:xfrm>
            <a:off x="-646771" y="11151"/>
            <a:ext cx="914400" cy="914400"/>
          </a:xfrm>
          <a:prstGeom prst="rect">
            <a:avLst/>
          </a:prstGeom>
          <a:noFill/>
        </p:spPr>
        <p:txBody>
          <a:bodyPr wrap="none" lIns="91360" tIns="0" rIns="91360" bIns="0" rtlCol="0">
            <a:noAutofit/>
          </a:bodyPr>
          <a:lstStyle/>
          <a:p>
            <a:pPr>
              <a:spcAft>
                <a:spcPts val="800"/>
              </a:spcAft>
            </a:pPr>
            <a:endParaRPr lang="en-US" sz="1400" dirty="0">
              <a:solidFill>
                <a:srgbClr val="232325"/>
              </a:solidFill>
              <a:latin typeface="Copernicus-Book"/>
              <a:cs typeface="Copernicus-Book"/>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540" y="4562981"/>
            <a:ext cx="1730758" cy="422249"/>
          </a:xfrm>
          <a:prstGeom prst="rect">
            <a:avLst/>
          </a:prstGeom>
        </p:spPr>
      </p:pic>
    </p:spTree>
    <p:extLst>
      <p:ext uri="{BB962C8B-B14F-4D97-AF65-F5344CB8AC3E}">
        <p14:creationId xmlns:p14="http://schemas.microsoft.com/office/powerpoint/2010/main" val="285348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Box 8"/>
          <p:cNvSpPr txBox="1">
            <a:spLocks noChangeArrowheads="1"/>
          </p:cNvSpPr>
          <p:nvPr userDrawn="1"/>
        </p:nvSpPr>
        <p:spPr bwMode="auto">
          <a:xfrm>
            <a:off x="2027242" y="4543468"/>
            <a:ext cx="138548"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0" tIns="34289" rIns="68520" bIns="34289">
            <a:spAutoFit/>
          </a:bodyPr>
          <a:lstStyle>
            <a:lvl1pPr eaLnBrk="0" hangingPunct="0">
              <a:defRPr sz="1200">
                <a:solidFill>
                  <a:schemeClr val="tx1"/>
                </a:solidFill>
                <a:latin typeface="Tahoma" charset="0"/>
                <a:ea typeface="ＭＳ Ｐゴシック" charset="0"/>
                <a:cs typeface="ＭＳ Ｐゴシック" charset="0"/>
              </a:defRPr>
            </a:lvl1pPr>
            <a:lvl2pPr marL="742950" indent="-285750" eaLnBrk="0" hangingPunct="0">
              <a:defRPr sz="1200">
                <a:solidFill>
                  <a:schemeClr val="tx1"/>
                </a:solidFill>
                <a:latin typeface="Tahoma" charset="0"/>
                <a:ea typeface="ＭＳ Ｐゴシック" charset="0"/>
              </a:defRPr>
            </a:lvl2pPr>
            <a:lvl3pPr marL="1143000" indent="-228600" eaLnBrk="0" hangingPunct="0">
              <a:defRPr sz="1200">
                <a:solidFill>
                  <a:schemeClr val="tx1"/>
                </a:solidFill>
                <a:latin typeface="Tahoma" charset="0"/>
                <a:ea typeface="ＭＳ Ｐゴシック" charset="0"/>
              </a:defRPr>
            </a:lvl3pPr>
            <a:lvl4pPr marL="1600200" indent="-228600" eaLnBrk="0" hangingPunct="0">
              <a:defRPr sz="1200">
                <a:solidFill>
                  <a:schemeClr val="tx1"/>
                </a:solidFill>
                <a:latin typeface="Tahoma" charset="0"/>
                <a:ea typeface="ＭＳ Ｐゴシック" charset="0"/>
              </a:defRPr>
            </a:lvl4pPr>
            <a:lvl5pPr marL="2057400" indent="-228600" eaLnBrk="0" hangingPunct="0">
              <a:defRPr sz="1200">
                <a:solidFill>
                  <a:schemeClr val="tx1"/>
                </a:solidFill>
                <a:latin typeface="Tahoma" charset="0"/>
                <a:ea typeface="ＭＳ Ｐゴシック" charset="0"/>
              </a:defRPr>
            </a:lvl5pPr>
            <a:lvl6pPr marL="2514600" indent="-228600" eaLnBrk="0" fontAlgn="base" hangingPunct="0">
              <a:spcBef>
                <a:spcPct val="50000"/>
              </a:spcBef>
              <a:spcAft>
                <a:spcPct val="0"/>
              </a:spcAft>
              <a:defRPr sz="1200">
                <a:solidFill>
                  <a:schemeClr val="tx1"/>
                </a:solidFill>
                <a:latin typeface="Tahoma" charset="0"/>
                <a:ea typeface="ＭＳ Ｐゴシック" charset="0"/>
              </a:defRPr>
            </a:lvl6pPr>
            <a:lvl7pPr marL="2971800" indent="-228600" eaLnBrk="0" fontAlgn="base" hangingPunct="0">
              <a:spcBef>
                <a:spcPct val="50000"/>
              </a:spcBef>
              <a:spcAft>
                <a:spcPct val="0"/>
              </a:spcAft>
              <a:defRPr sz="1200">
                <a:solidFill>
                  <a:schemeClr val="tx1"/>
                </a:solidFill>
                <a:latin typeface="Tahoma" charset="0"/>
                <a:ea typeface="ＭＳ Ｐゴシック" charset="0"/>
              </a:defRPr>
            </a:lvl7pPr>
            <a:lvl8pPr marL="3429000" indent="-228600" eaLnBrk="0" fontAlgn="base" hangingPunct="0">
              <a:spcBef>
                <a:spcPct val="50000"/>
              </a:spcBef>
              <a:spcAft>
                <a:spcPct val="0"/>
              </a:spcAft>
              <a:defRPr sz="1200">
                <a:solidFill>
                  <a:schemeClr val="tx1"/>
                </a:solidFill>
                <a:latin typeface="Tahoma" charset="0"/>
                <a:ea typeface="ＭＳ Ｐゴシック" charset="0"/>
              </a:defRPr>
            </a:lvl8pPr>
            <a:lvl9pPr marL="3886200" indent="-228600" eaLnBrk="0" fontAlgn="base" hangingPunct="0">
              <a:spcBef>
                <a:spcPct val="50000"/>
              </a:spcBef>
              <a:spcAft>
                <a:spcPct val="0"/>
              </a:spcAft>
              <a:defRPr sz="1200">
                <a:solidFill>
                  <a:schemeClr val="tx1"/>
                </a:solidFill>
                <a:latin typeface="Tahoma" charset="0"/>
                <a:ea typeface="ＭＳ Ｐゴシック" charset="0"/>
              </a:defRPr>
            </a:lvl9pPr>
          </a:lstStyle>
          <a:p>
            <a:pPr defTabSz="913500" eaLnBrk="1" fontAlgn="base" hangingPunct="1">
              <a:spcBef>
                <a:spcPct val="50000"/>
              </a:spcBef>
              <a:spcAft>
                <a:spcPct val="0"/>
              </a:spcAft>
            </a:pPr>
            <a:endParaRPr lang="en-US" sz="900">
              <a:solidFill>
                <a:srgbClr val="000000"/>
              </a:solidFill>
            </a:endParaRP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8789271"/>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7250" y="814388"/>
            <a:ext cx="3849688" cy="3686175"/>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9345" y="814388"/>
            <a:ext cx="3849687" cy="3686175"/>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7865911"/>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8"/>
            <a:ext cx="4040188" cy="479822"/>
          </a:xfrm>
        </p:spPr>
        <p:txBody>
          <a:bodyPr anchor="b"/>
          <a:lstStyle>
            <a:lvl1pPr marL="0" indent="0">
              <a:buNone/>
              <a:defRPr sz="1800" b="1"/>
            </a:lvl1pPr>
            <a:lvl2pPr marL="342542" indent="0">
              <a:buNone/>
              <a:defRPr sz="1500" b="1"/>
            </a:lvl2pPr>
            <a:lvl3pPr marL="685120" indent="0">
              <a:buNone/>
              <a:defRPr sz="1400" b="1"/>
            </a:lvl3pPr>
            <a:lvl4pPr marL="1027680" indent="0">
              <a:buNone/>
              <a:defRPr sz="1200" b="1"/>
            </a:lvl4pPr>
            <a:lvl5pPr marL="1370240" indent="0">
              <a:buNone/>
              <a:defRPr sz="1200" b="1"/>
            </a:lvl5pPr>
            <a:lvl6pPr marL="1712819" indent="0">
              <a:buNone/>
              <a:defRPr sz="1200" b="1"/>
            </a:lvl6pPr>
            <a:lvl7pPr marL="2055359" indent="0">
              <a:buNone/>
              <a:defRPr sz="1200" b="1"/>
            </a:lvl7pPr>
            <a:lvl8pPr marL="2397900" indent="0">
              <a:buNone/>
              <a:defRPr sz="1200" b="1"/>
            </a:lvl8pPr>
            <a:lvl9pPr marL="274044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74" y="1151338"/>
            <a:ext cx="4041775" cy="479822"/>
          </a:xfrm>
        </p:spPr>
        <p:txBody>
          <a:bodyPr anchor="b"/>
          <a:lstStyle>
            <a:lvl1pPr marL="0" indent="0">
              <a:buNone/>
              <a:defRPr sz="1800" b="1"/>
            </a:lvl1pPr>
            <a:lvl2pPr marL="342542" indent="0">
              <a:buNone/>
              <a:defRPr sz="1500" b="1"/>
            </a:lvl2pPr>
            <a:lvl3pPr marL="685120" indent="0">
              <a:buNone/>
              <a:defRPr sz="1400" b="1"/>
            </a:lvl3pPr>
            <a:lvl4pPr marL="1027680" indent="0">
              <a:buNone/>
              <a:defRPr sz="1200" b="1"/>
            </a:lvl4pPr>
            <a:lvl5pPr marL="1370240" indent="0">
              <a:buNone/>
              <a:defRPr sz="1200" b="1"/>
            </a:lvl5pPr>
            <a:lvl6pPr marL="1712819" indent="0">
              <a:buNone/>
              <a:defRPr sz="1200" b="1"/>
            </a:lvl6pPr>
            <a:lvl7pPr marL="2055359" indent="0">
              <a:buNone/>
              <a:defRPr sz="1200" b="1"/>
            </a:lvl7pPr>
            <a:lvl8pPr marL="2397900" indent="0">
              <a:buNone/>
              <a:defRPr sz="1200" b="1"/>
            </a:lvl8pPr>
            <a:lvl9pPr marL="274044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74"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8066702"/>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45869041"/>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384682"/>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4790"/>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97"/>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076328"/>
            <a:ext cx="3008313" cy="3518297"/>
          </a:xfrm>
        </p:spPr>
        <p:txBody>
          <a:bodyPr/>
          <a:lstStyle>
            <a:lvl1pPr marL="0" indent="0">
              <a:buNone/>
              <a:defRPr sz="1100"/>
            </a:lvl1pPr>
            <a:lvl2pPr marL="342542" indent="0">
              <a:buNone/>
              <a:defRPr sz="900"/>
            </a:lvl2pPr>
            <a:lvl3pPr marL="685120" indent="0">
              <a:buNone/>
              <a:defRPr sz="800"/>
            </a:lvl3pPr>
            <a:lvl4pPr marL="1027680" indent="0">
              <a:buNone/>
              <a:defRPr sz="700"/>
            </a:lvl4pPr>
            <a:lvl5pPr marL="1370240" indent="0">
              <a:buNone/>
              <a:defRPr sz="700"/>
            </a:lvl5pPr>
            <a:lvl6pPr marL="1712819" indent="0">
              <a:buNone/>
              <a:defRPr sz="700"/>
            </a:lvl6pPr>
            <a:lvl7pPr marL="2055359" indent="0">
              <a:buNone/>
              <a:defRPr sz="700"/>
            </a:lvl7pPr>
            <a:lvl8pPr marL="2397900" indent="0">
              <a:buNone/>
              <a:defRPr sz="700"/>
            </a:lvl8pPr>
            <a:lvl9pPr marL="2740442" indent="0">
              <a:buNone/>
              <a:defRPr sz="700"/>
            </a:lvl9pPr>
          </a:lstStyle>
          <a:p>
            <a:pPr lvl="0"/>
            <a:r>
              <a:rPr lang="en-US"/>
              <a:t>Click to edit Master text styles</a:t>
            </a:r>
          </a:p>
        </p:txBody>
      </p:sp>
    </p:spTree>
    <p:extLst>
      <p:ext uri="{BB962C8B-B14F-4D97-AF65-F5344CB8AC3E}">
        <p14:creationId xmlns:p14="http://schemas.microsoft.com/office/powerpoint/2010/main" val="2611752396"/>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2"/>
            <a:ext cx="5486400" cy="425055"/>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542" indent="0">
              <a:buNone/>
              <a:defRPr sz="2100"/>
            </a:lvl2pPr>
            <a:lvl3pPr marL="685120" indent="0">
              <a:buNone/>
              <a:defRPr sz="1800"/>
            </a:lvl3pPr>
            <a:lvl4pPr marL="1027680" indent="0">
              <a:buNone/>
              <a:defRPr sz="1500"/>
            </a:lvl4pPr>
            <a:lvl5pPr marL="1370240" indent="0">
              <a:buNone/>
              <a:defRPr sz="1500"/>
            </a:lvl5pPr>
            <a:lvl6pPr marL="1712819" indent="0">
              <a:buNone/>
              <a:defRPr sz="1500"/>
            </a:lvl6pPr>
            <a:lvl7pPr marL="2055359" indent="0">
              <a:buNone/>
              <a:defRPr sz="1500"/>
            </a:lvl7pPr>
            <a:lvl8pPr marL="2397900" indent="0">
              <a:buNone/>
              <a:defRPr sz="1500"/>
            </a:lvl8pPr>
            <a:lvl9pPr marL="2740442" indent="0">
              <a:buNone/>
              <a:defRPr sz="1500"/>
            </a:lvl9pPr>
          </a:lstStyle>
          <a:p>
            <a:pPr lvl="0"/>
            <a:endParaRPr lang="en-US" noProof="0"/>
          </a:p>
        </p:txBody>
      </p:sp>
      <p:sp>
        <p:nvSpPr>
          <p:cNvPr id="4" name="Text Placeholder 3"/>
          <p:cNvSpPr>
            <a:spLocks noGrp="1"/>
          </p:cNvSpPr>
          <p:nvPr>
            <p:ph type="body" sz="half" idx="2"/>
          </p:nvPr>
        </p:nvSpPr>
        <p:spPr>
          <a:xfrm>
            <a:off x="1792288" y="4025549"/>
            <a:ext cx="5486400" cy="603647"/>
          </a:xfrm>
        </p:spPr>
        <p:txBody>
          <a:bodyPr/>
          <a:lstStyle>
            <a:lvl1pPr marL="0" indent="0">
              <a:buNone/>
              <a:defRPr sz="1100"/>
            </a:lvl1pPr>
            <a:lvl2pPr marL="342542" indent="0">
              <a:buNone/>
              <a:defRPr sz="900"/>
            </a:lvl2pPr>
            <a:lvl3pPr marL="685120" indent="0">
              <a:buNone/>
              <a:defRPr sz="800"/>
            </a:lvl3pPr>
            <a:lvl4pPr marL="1027680" indent="0">
              <a:buNone/>
              <a:defRPr sz="700"/>
            </a:lvl4pPr>
            <a:lvl5pPr marL="1370240" indent="0">
              <a:buNone/>
              <a:defRPr sz="700"/>
            </a:lvl5pPr>
            <a:lvl6pPr marL="1712819" indent="0">
              <a:buNone/>
              <a:defRPr sz="700"/>
            </a:lvl6pPr>
            <a:lvl7pPr marL="2055359" indent="0">
              <a:buNone/>
              <a:defRPr sz="700"/>
            </a:lvl7pPr>
            <a:lvl8pPr marL="2397900" indent="0">
              <a:buNone/>
              <a:defRPr sz="700"/>
            </a:lvl8pPr>
            <a:lvl9pPr marL="2740442" indent="0">
              <a:buNone/>
              <a:defRPr sz="700"/>
            </a:lvl9pPr>
          </a:lstStyle>
          <a:p>
            <a:pPr lvl="0"/>
            <a:r>
              <a:rPr lang="en-US"/>
              <a:t>Click to edit Master text styles</a:t>
            </a:r>
          </a:p>
        </p:txBody>
      </p:sp>
    </p:spTree>
    <p:extLst>
      <p:ext uri="{BB962C8B-B14F-4D97-AF65-F5344CB8AC3E}">
        <p14:creationId xmlns:p14="http://schemas.microsoft.com/office/powerpoint/2010/main" val="2763598494"/>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0891742"/>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57156"/>
            <a:ext cx="2070100" cy="44434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5462" y="57156"/>
            <a:ext cx="6061075" cy="44434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9654777"/>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17891921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 body copy">
    <p:bg>
      <p:bgPr>
        <a:solidFill>
          <a:schemeClr val="bg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506520" y="1474840"/>
            <a:ext cx="8130960" cy="2924282"/>
          </a:xfrm>
        </p:spPr>
        <p:txBody>
          <a:bodyPr numCol="1"/>
          <a:lstStyle>
            <a:lvl1pPr marL="171290" marR="0" indent="-171290" algn="l" defTabSz="456422" rtl="0" eaLnBrk="1" fontAlgn="auto" latinLnBrk="0" hangingPunct="1">
              <a:lnSpc>
                <a:spcPct val="110000"/>
              </a:lnSpc>
              <a:spcBef>
                <a:spcPts val="0"/>
              </a:spcBef>
              <a:spcAft>
                <a:spcPts val="800"/>
              </a:spcAft>
              <a:buClrTx/>
              <a:buSzTx/>
              <a:buFont typeface="Arial" charset="0"/>
              <a:buChar char="•"/>
              <a:tabLst/>
              <a:defRPr sz="1200" baseline="0"/>
            </a:lvl1pPr>
          </a:lstStyle>
          <a:p>
            <a:pPr marL="0" marR="0" lvl="0" indent="0" algn="l" defTabSz="456422" rtl="0" eaLnBrk="1" fontAlgn="auto" latinLnBrk="0" hangingPunct="1">
              <a:lnSpc>
                <a:spcPct val="110000"/>
              </a:lnSpc>
              <a:spcBef>
                <a:spcPts val="0"/>
              </a:spcBef>
              <a:spcAft>
                <a:spcPts val="800"/>
              </a:spcAft>
              <a:buClrTx/>
              <a:buSzTx/>
              <a:buFont typeface="Arial"/>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Pellentesque</a:t>
            </a:r>
            <a:r>
              <a:rPr lang="en-US" dirty="0"/>
              <a:t> </a:t>
            </a:r>
            <a:r>
              <a:rPr lang="en-US" dirty="0" err="1"/>
              <a:t>purus</a:t>
            </a:r>
            <a:r>
              <a:rPr lang="en-US" dirty="0"/>
              <a:t> </a:t>
            </a:r>
            <a:r>
              <a:rPr lang="en-US" dirty="0" err="1"/>
              <a:t>enim</a:t>
            </a:r>
            <a:r>
              <a:rPr lang="en-US" dirty="0"/>
              <a:t>, </a:t>
            </a:r>
            <a:r>
              <a:rPr lang="en-US" dirty="0" err="1"/>
              <a:t>iaculis</a:t>
            </a:r>
            <a:r>
              <a:rPr lang="en-US" dirty="0"/>
              <a:t> </a:t>
            </a:r>
            <a:r>
              <a:rPr lang="en-US" dirty="0" err="1"/>
              <a:t>nec</a:t>
            </a:r>
            <a:r>
              <a:rPr lang="en-US" dirty="0"/>
              <a:t> </a:t>
            </a:r>
            <a:r>
              <a:rPr lang="en-US" dirty="0" err="1"/>
              <a:t>fermentum</a:t>
            </a:r>
            <a:r>
              <a:rPr lang="en-US" dirty="0"/>
              <a:t> </a:t>
            </a:r>
            <a:r>
              <a:rPr lang="en-US" dirty="0" err="1"/>
              <a:t>eu</a:t>
            </a:r>
            <a:r>
              <a:rPr lang="en-US" dirty="0"/>
              <a:t>, </a:t>
            </a:r>
            <a:r>
              <a:rPr lang="en-US" dirty="0" err="1"/>
              <a:t>pretium</a:t>
            </a:r>
            <a:r>
              <a:rPr lang="en-US" dirty="0"/>
              <a:t> </a:t>
            </a:r>
            <a:r>
              <a:rPr lang="en-US" dirty="0" err="1"/>
              <a:t>euismod</a:t>
            </a:r>
            <a:r>
              <a:rPr lang="en-US" dirty="0"/>
              <a:t> ante. Nam </a:t>
            </a:r>
            <a:r>
              <a:rPr lang="en-US" dirty="0" err="1"/>
              <a:t>condimentum</a:t>
            </a:r>
            <a:r>
              <a:rPr lang="en-US" dirty="0"/>
              <a:t> </a:t>
            </a:r>
            <a:r>
              <a:rPr lang="en-US" dirty="0" err="1"/>
              <a:t>vehicula</a:t>
            </a:r>
            <a:r>
              <a:rPr lang="en-US" dirty="0"/>
              <a:t> </a:t>
            </a:r>
            <a:r>
              <a:rPr lang="en-US" dirty="0" err="1"/>
              <a:t>aliquam</a:t>
            </a:r>
            <a:r>
              <a:rPr lang="en-US" dirty="0"/>
              <a:t>. </a:t>
            </a:r>
            <a:r>
              <a:rPr lang="en-US" dirty="0" err="1"/>
              <a:t>Pellentesque</a:t>
            </a:r>
            <a:r>
              <a:rPr lang="en-US" dirty="0"/>
              <a:t> </a:t>
            </a:r>
            <a:r>
              <a:rPr lang="en-US" dirty="0" err="1"/>
              <a:t>ultrices</a:t>
            </a:r>
            <a:r>
              <a:rPr lang="en-US" dirty="0"/>
              <a:t> </a:t>
            </a:r>
            <a:r>
              <a:rPr lang="en-US" dirty="0" err="1"/>
              <a:t>justo</a:t>
            </a:r>
            <a:r>
              <a:rPr lang="en-US" dirty="0"/>
              <a:t> </a:t>
            </a:r>
            <a:r>
              <a:rPr lang="en-US" dirty="0" err="1"/>
              <a:t>eget</a:t>
            </a:r>
            <a:r>
              <a:rPr lang="en-US" dirty="0"/>
              <a:t> nisi </a:t>
            </a:r>
            <a:r>
              <a:rPr lang="en-US" dirty="0" err="1"/>
              <a:t>pellentesque</a:t>
            </a:r>
            <a:r>
              <a:rPr lang="en-US" dirty="0"/>
              <a:t> convallis.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Pellentesque</a:t>
            </a:r>
            <a:r>
              <a:rPr lang="en-US" dirty="0"/>
              <a:t> </a:t>
            </a:r>
            <a:r>
              <a:rPr lang="en-US" dirty="0" err="1"/>
              <a:t>purus</a:t>
            </a:r>
            <a:r>
              <a:rPr lang="en-US" dirty="0"/>
              <a:t> </a:t>
            </a:r>
            <a:r>
              <a:rPr lang="en-US" dirty="0" err="1"/>
              <a:t>enim</a:t>
            </a:r>
            <a:r>
              <a:rPr lang="en-US" dirty="0"/>
              <a:t>, </a:t>
            </a:r>
            <a:r>
              <a:rPr lang="en-US" dirty="0" err="1"/>
              <a:t>iaculis</a:t>
            </a:r>
            <a:r>
              <a:rPr lang="en-US" dirty="0"/>
              <a:t> </a:t>
            </a:r>
            <a:r>
              <a:rPr lang="en-US" dirty="0" err="1"/>
              <a:t>nec</a:t>
            </a:r>
            <a:r>
              <a:rPr lang="en-US" dirty="0"/>
              <a:t> </a:t>
            </a:r>
            <a:r>
              <a:rPr lang="en-US" dirty="0" err="1"/>
              <a:t>fermentum</a:t>
            </a:r>
            <a:r>
              <a:rPr lang="en-US" dirty="0"/>
              <a:t> </a:t>
            </a:r>
            <a:r>
              <a:rPr lang="en-US" dirty="0" err="1"/>
              <a:t>eu</a:t>
            </a:r>
            <a:r>
              <a:rPr lang="en-US" dirty="0"/>
              <a:t>, </a:t>
            </a:r>
            <a:r>
              <a:rPr lang="en-US" dirty="0" err="1"/>
              <a:t>pretium</a:t>
            </a:r>
            <a:r>
              <a:rPr lang="en-US" dirty="0"/>
              <a:t> </a:t>
            </a:r>
            <a:r>
              <a:rPr lang="en-US" dirty="0" err="1"/>
              <a:t>euismod</a:t>
            </a:r>
            <a:r>
              <a:rPr lang="en-US" dirty="0"/>
              <a:t> ante. Nam </a:t>
            </a:r>
            <a:r>
              <a:rPr lang="en-US" dirty="0" err="1"/>
              <a:t>condimentum</a:t>
            </a:r>
            <a:r>
              <a:rPr lang="en-US" dirty="0"/>
              <a:t> </a:t>
            </a:r>
            <a:r>
              <a:rPr lang="en-US" dirty="0" err="1"/>
              <a:t>vehicula</a:t>
            </a:r>
            <a:r>
              <a:rPr lang="en-US" dirty="0"/>
              <a:t> </a:t>
            </a:r>
            <a:r>
              <a:rPr lang="en-US" dirty="0" err="1"/>
              <a:t>aliquam</a:t>
            </a:r>
            <a:r>
              <a:rPr lang="en-US" dirty="0"/>
              <a:t>. </a:t>
            </a:r>
            <a:r>
              <a:rPr lang="en-US" dirty="0" err="1"/>
              <a:t>Pellentesque</a:t>
            </a:r>
            <a:r>
              <a:rPr lang="en-US" dirty="0"/>
              <a:t> </a:t>
            </a:r>
            <a:r>
              <a:rPr lang="en-US" dirty="0" err="1"/>
              <a:t>ultrices</a:t>
            </a:r>
            <a:r>
              <a:rPr lang="en-US" dirty="0"/>
              <a:t> </a:t>
            </a:r>
            <a:r>
              <a:rPr lang="en-US" dirty="0" err="1"/>
              <a:t>justo</a:t>
            </a:r>
            <a:r>
              <a:rPr lang="en-US" dirty="0"/>
              <a:t> </a:t>
            </a:r>
            <a:r>
              <a:rPr lang="en-US" dirty="0" err="1"/>
              <a:t>eget</a:t>
            </a:r>
            <a:r>
              <a:rPr lang="en-US" dirty="0"/>
              <a:t> nisi </a:t>
            </a:r>
            <a:r>
              <a:rPr lang="en-US" dirty="0" err="1"/>
              <a:t>pellentesque</a:t>
            </a:r>
            <a:r>
              <a:rPr lang="en-US" dirty="0"/>
              <a:t> convallis. </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7" name="Slide Number Placeholder 3"/>
          <p:cNvSpPr>
            <a:spLocks noGrp="1"/>
          </p:cNvSpPr>
          <p:nvPr>
            <p:ph type="sldNum" sz="quarter" idx="4"/>
          </p:nvPr>
        </p:nvSpPr>
        <p:spPr>
          <a:xfrm>
            <a:off x="486200" y="4638388"/>
            <a:ext cx="2582120" cy="272891"/>
          </a:xfrm>
          <a:prstGeom prst="rect">
            <a:avLst/>
          </a:prstGeom>
        </p:spPr>
        <p:txBody>
          <a:bodyPr vert="horz" lIns="91310" tIns="45655" rIns="91310" bIns="45655" rtlCol="0" anchor="ctr"/>
          <a:lstStyle>
            <a:lvl1pPr algn="l">
              <a:defRPr sz="900" spc="0" baseline="0">
                <a:solidFill>
                  <a:srgbClr val="C6C7D0"/>
                </a:solidFill>
                <a:latin typeface="Tahoma" charset="0"/>
                <a:ea typeface="Tahoma" charset="0"/>
                <a:cs typeface="Tahoma" charset="0"/>
              </a:defRPr>
            </a:lvl1pPr>
          </a:lstStyle>
          <a:p>
            <a:fld id="{79E490B0-56F8-AB46-B375-AE7FC10CF7CC}" type="slidenum">
              <a:rPr lang="en-US" smtClean="0"/>
              <a:pPr/>
              <a:t>‹#›</a:t>
            </a:fld>
            <a:r>
              <a:rPr lang="en-US" dirty="0"/>
              <a:t>  |  </a:t>
            </a:r>
            <a:r>
              <a:rPr lang="de-DE" dirty="0"/>
              <a:t>© Randstad North </a:t>
            </a:r>
            <a:r>
              <a:rPr lang="de-DE" dirty="0" err="1"/>
              <a:t>America</a:t>
            </a:r>
            <a:r>
              <a:rPr lang="de-DE" dirty="0"/>
              <a:t>, Inc. 2017</a:t>
            </a:r>
            <a:endParaRPr lang="en-US" dirty="0"/>
          </a:p>
        </p:txBody>
      </p:sp>
      <p:sp>
        <p:nvSpPr>
          <p:cNvPr id="9" name="Title Placeholder 1"/>
          <p:cNvSpPr>
            <a:spLocks noGrp="1"/>
          </p:cNvSpPr>
          <p:nvPr>
            <p:ph type="title" hasCustomPrompt="1"/>
          </p:nvPr>
        </p:nvSpPr>
        <p:spPr>
          <a:xfrm>
            <a:off x="506522" y="350375"/>
            <a:ext cx="7437945" cy="927829"/>
          </a:xfrm>
          <a:prstGeom prst="rect">
            <a:avLst/>
          </a:prstGeom>
        </p:spPr>
        <p:txBody>
          <a:bodyPr vert="horz" lIns="91310" tIns="45655" rIns="91310" bIns="0" rtlCol="0" anchor="t">
            <a:noAutofit/>
          </a:bodyPr>
          <a:lstStyle>
            <a:lvl1pPr>
              <a:defRPr baseline="0"/>
            </a:lvl1pPr>
          </a:lstStyle>
          <a:p>
            <a:r>
              <a:rPr lang="en-US" dirty="0"/>
              <a:t>slide title. </a:t>
            </a:r>
          </a:p>
        </p:txBody>
      </p:sp>
    </p:spTree>
    <p:extLst>
      <p:ext uri="{BB962C8B-B14F-4D97-AF65-F5344CB8AC3E}">
        <p14:creationId xmlns:p14="http://schemas.microsoft.com/office/powerpoint/2010/main" val="39338098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 Transition ">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9144000" cy="5143500"/>
          </a:xfrm>
          <a:prstGeom prst="rect">
            <a:avLst/>
          </a:prstGeom>
        </p:spPr>
      </p:pic>
      <p:sp>
        <p:nvSpPr>
          <p:cNvPr id="2" name="Title 1"/>
          <p:cNvSpPr>
            <a:spLocks noGrp="1"/>
          </p:cNvSpPr>
          <p:nvPr>
            <p:ph type="title"/>
          </p:nvPr>
        </p:nvSpPr>
        <p:spPr>
          <a:xfrm>
            <a:off x="425451" y="1826422"/>
            <a:ext cx="8283575" cy="659606"/>
          </a:xfrm>
        </p:spPr>
        <p:txBody>
          <a:bodyPr/>
          <a:lstStyle>
            <a:lvl1pPr>
              <a:defRPr sz="2700">
                <a:solidFill>
                  <a:schemeClr val="bg1"/>
                </a:solidFill>
              </a:defRPr>
            </a:lvl1pPr>
          </a:lstStyle>
          <a:p>
            <a:r>
              <a:rPr lang="en-US" dirty="0"/>
              <a:t>Click to edit Master title style</a:t>
            </a: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7109136" y="4721491"/>
            <a:ext cx="1857700" cy="27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716518"/>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rk Blue Transition ">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9144000" cy="5143500"/>
          </a:xfrm>
          <a:prstGeom prst="rect">
            <a:avLst/>
          </a:prstGeom>
        </p:spPr>
      </p:pic>
      <p:sp>
        <p:nvSpPr>
          <p:cNvPr id="2" name="Title 1"/>
          <p:cNvSpPr>
            <a:spLocks noGrp="1"/>
          </p:cNvSpPr>
          <p:nvPr>
            <p:ph type="title"/>
          </p:nvPr>
        </p:nvSpPr>
        <p:spPr>
          <a:xfrm>
            <a:off x="425451" y="1826422"/>
            <a:ext cx="8283575" cy="659606"/>
          </a:xfrm>
        </p:spPr>
        <p:txBody>
          <a:bodyPr/>
          <a:lstStyle>
            <a:lvl1pPr>
              <a:defRPr sz="27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7109136" y="4721491"/>
            <a:ext cx="1857700" cy="27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8797742"/>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urple Transition ">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9144000" cy="5143500"/>
          </a:xfrm>
          <a:prstGeom prst="rect">
            <a:avLst/>
          </a:prstGeom>
        </p:spPr>
      </p:pic>
      <p:sp>
        <p:nvSpPr>
          <p:cNvPr id="2" name="Title 1"/>
          <p:cNvSpPr>
            <a:spLocks noGrp="1"/>
          </p:cNvSpPr>
          <p:nvPr>
            <p:ph type="title"/>
          </p:nvPr>
        </p:nvSpPr>
        <p:spPr>
          <a:xfrm>
            <a:off x="425451" y="1826422"/>
            <a:ext cx="8283575" cy="659606"/>
          </a:xfrm>
        </p:spPr>
        <p:txBody>
          <a:bodyPr/>
          <a:lstStyle>
            <a:lvl1pPr>
              <a:defRPr sz="27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7109136" y="4721491"/>
            <a:ext cx="1857700" cy="27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5418909"/>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y Transition ">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9144000" cy="5143500"/>
          </a:xfrm>
          <a:prstGeom prst="rect">
            <a:avLst/>
          </a:prstGeom>
        </p:spPr>
      </p:pic>
      <p:sp>
        <p:nvSpPr>
          <p:cNvPr id="2" name="Title 1"/>
          <p:cNvSpPr>
            <a:spLocks noGrp="1"/>
          </p:cNvSpPr>
          <p:nvPr>
            <p:ph type="title"/>
          </p:nvPr>
        </p:nvSpPr>
        <p:spPr>
          <a:xfrm>
            <a:off x="425451" y="1826422"/>
            <a:ext cx="8283575" cy="659606"/>
          </a:xfrm>
        </p:spPr>
        <p:txBody>
          <a:bodyPr/>
          <a:lstStyle>
            <a:lvl1pPr>
              <a:defRPr sz="27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7109136" y="4721491"/>
            <a:ext cx="1857700" cy="27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6194110"/>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19559"/>
            <a:ext cx="9144000" cy="342900"/>
          </a:xfrm>
          <a:prstGeom prst="rect">
            <a:avLst/>
          </a:prstGeom>
        </p:spPr>
      </p:pic>
      <p:sp>
        <p:nvSpPr>
          <p:cNvPr id="5" name="TextBox 4"/>
          <p:cNvSpPr txBox="1">
            <a:spLocks noChangeArrowheads="1"/>
          </p:cNvSpPr>
          <p:nvPr userDrawn="1"/>
        </p:nvSpPr>
        <p:spPr bwMode="auto">
          <a:xfrm>
            <a:off x="5062543" y="927539"/>
            <a:ext cx="138548"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89" rIns="68522" bIns="34289">
            <a:spAutoFit/>
          </a:bodyPr>
          <a:lstStyle>
            <a:lvl1pPr eaLnBrk="0" hangingPunct="0">
              <a:defRPr sz="1200">
                <a:solidFill>
                  <a:schemeClr val="tx1"/>
                </a:solidFill>
                <a:latin typeface="Tahoma" charset="0"/>
                <a:ea typeface="ＭＳ Ｐゴシック" charset="0"/>
                <a:cs typeface="ＭＳ Ｐゴシック" charset="0"/>
              </a:defRPr>
            </a:lvl1pPr>
            <a:lvl2pPr marL="742950" indent="-285750" eaLnBrk="0" hangingPunct="0">
              <a:defRPr sz="1200">
                <a:solidFill>
                  <a:schemeClr val="tx1"/>
                </a:solidFill>
                <a:latin typeface="Tahoma" charset="0"/>
                <a:ea typeface="ＭＳ Ｐゴシック" charset="0"/>
              </a:defRPr>
            </a:lvl2pPr>
            <a:lvl3pPr marL="1143000" indent="-228600" eaLnBrk="0" hangingPunct="0">
              <a:defRPr sz="1200">
                <a:solidFill>
                  <a:schemeClr val="tx1"/>
                </a:solidFill>
                <a:latin typeface="Tahoma" charset="0"/>
                <a:ea typeface="ＭＳ Ｐゴシック" charset="0"/>
              </a:defRPr>
            </a:lvl3pPr>
            <a:lvl4pPr marL="1600200" indent="-228600" eaLnBrk="0" hangingPunct="0">
              <a:defRPr sz="1200">
                <a:solidFill>
                  <a:schemeClr val="tx1"/>
                </a:solidFill>
                <a:latin typeface="Tahoma" charset="0"/>
                <a:ea typeface="ＭＳ Ｐゴシック" charset="0"/>
              </a:defRPr>
            </a:lvl4pPr>
            <a:lvl5pPr marL="2057400" indent="-228600" eaLnBrk="0" hangingPunct="0">
              <a:defRPr sz="1200">
                <a:solidFill>
                  <a:schemeClr val="tx1"/>
                </a:solidFill>
                <a:latin typeface="Tahoma" charset="0"/>
                <a:ea typeface="ＭＳ Ｐゴシック" charset="0"/>
              </a:defRPr>
            </a:lvl5pPr>
            <a:lvl6pPr marL="2514600" indent="-228600" eaLnBrk="0" fontAlgn="base" hangingPunct="0">
              <a:spcBef>
                <a:spcPct val="50000"/>
              </a:spcBef>
              <a:spcAft>
                <a:spcPct val="0"/>
              </a:spcAft>
              <a:defRPr sz="1200">
                <a:solidFill>
                  <a:schemeClr val="tx1"/>
                </a:solidFill>
                <a:latin typeface="Tahoma" charset="0"/>
                <a:ea typeface="ＭＳ Ｐゴシック" charset="0"/>
              </a:defRPr>
            </a:lvl6pPr>
            <a:lvl7pPr marL="2971800" indent="-228600" eaLnBrk="0" fontAlgn="base" hangingPunct="0">
              <a:spcBef>
                <a:spcPct val="50000"/>
              </a:spcBef>
              <a:spcAft>
                <a:spcPct val="0"/>
              </a:spcAft>
              <a:defRPr sz="1200">
                <a:solidFill>
                  <a:schemeClr val="tx1"/>
                </a:solidFill>
                <a:latin typeface="Tahoma" charset="0"/>
                <a:ea typeface="ＭＳ Ｐゴシック" charset="0"/>
              </a:defRPr>
            </a:lvl7pPr>
            <a:lvl8pPr marL="3429000" indent="-228600" eaLnBrk="0" fontAlgn="base" hangingPunct="0">
              <a:spcBef>
                <a:spcPct val="50000"/>
              </a:spcBef>
              <a:spcAft>
                <a:spcPct val="0"/>
              </a:spcAft>
              <a:defRPr sz="1200">
                <a:solidFill>
                  <a:schemeClr val="tx1"/>
                </a:solidFill>
                <a:latin typeface="Tahoma" charset="0"/>
                <a:ea typeface="ＭＳ Ｐゴシック" charset="0"/>
              </a:defRPr>
            </a:lvl8pPr>
            <a:lvl9pPr marL="3886200" indent="-228600" eaLnBrk="0" fontAlgn="base" hangingPunct="0">
              <a:spcBef>
                <a:spcPct val="50000"/>
              </a:spcBef>
              <a:spcAft>
                <a:spcPct val="0"/>
              </a:spcAft>
              <a:defRPr sz="1200">
                <a:solidFill>
                  <a:schemeClr val="tx1"/>
                </a:solidFill>
                <a:latin typeface="Tahoma" charset="0"/>
                <a:ea typeface="ＭＳ Ｐゴシック" charset="0"/>
              </a:defRPr>
            </a:lvl9pPr>
          </a:lstStyle>
          <a:p>
            <a:pPr defTabSz="913523" eaLnBrk="1" fontAlgn="base" hangingPunct="1">
              <a:spcBef>
                <a:spcPct val="50000"/>
              </a:spcBef>
              <a:spcAft>
                <a:spcPct val="0"/>
              </a:spcAft>
              <a:defRPr/>
            </a:pPr>
            <a:endParaRPr lang="en-US" sz="900">
              <a:solidFill>
                <a:srgbClr val="000000"/>
              </a:solidFill>
            </a:endParaRPr>
          </a:p>
        </p:txBody>
      </p:sp>
      <p:sp>
        <p:nvSpPr>
          <p:cNvPr id="3074" name="Rectangle 2"/>
          <p:cNvSpPr>
            <a:spLocks noGrp="1" noChangeArrowheads="1"/>
          </p:cNvSpPr>
          <p:nvPr>
            <p:ph type="ctrTitle" hasCustomPrompt="1"/>
          </p:nvPr>
        </p:nvSpPr>
        <p:spPr>
          <a:xfrm>
            <a:off x="832512" y="3429411"/>
            <a:ext cx="6281994" cy="459857"/>
          </a:xfrm>
        </p:spPr>
        <p:txBody>
          <a:bodyPr/>
          <a:lstStyle>
            <a:lvl1pPr>
              <a:defRPr sz="2400" baseline="0"/>
            </a:lvl1pPr>
          </a:lstStyle>
          <a:p>
            <a:pPr lvl="0"/>
            <a:r>
              <a:rPr lang="en-US" noProof="0" dirty="0"/>
              <a:t>Click to edit title</a:t>
            </a:r>
          </a:p>
        </p:txBody>
      </p:sp>
      <p:sp>
        <p:nvSpPr>
          <p:cNvPr id="3075" name="Rectangle 3"/>
          <p:cNvSpPr>
            <a:spLocks noGrp="1" noChangeArrowheads="1"/>
          </p:cNvSpPr>
          <p:nvPr>
            <p:ph type="subTitle" idx="1" hasCustomPrompt="1"/>
          </p:nvPr>
        </p:nvSpPr>
        <p:spPr>
          <a:xfrm>
            <a:off x="831729" y="4003341"/>
            <a:ext cx="3436937" cy="273844"/>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sz="1400">
                <a:solidFill>
                  <a:srgbClr val="00308F"/>
                </a:solidFill>
              </a:defRPr>
            </a:lvl1pPr>
          </a:lstStyle>
          <a:p>
            <a:pPr lvl="0"/>
            <a:r>
              <a:rPr lang="en-US" noProof="0" dirty="0"/>
              <a:t>Click to edit subtitle </a:t>
            </a:r>
          </a:p>
        </p:txBody>
      </p:sp>
      <p:pic>
        <p:nvPicPr>
          <p:cNvPr id="4" name="Picture 3"/>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2118" y="-1866"/>
            <a:ext cx="9151193" cy="2990088"/>
          </a:xfrm>
          <a:prstGeom prst="rect">
            <a:avLst/>
          </a:prstGeom>
        </p:spPr>
      </p:pic>
      <p:sp>
        <p:nvSpPr>
          <p:cNvPr id="2" name="Rectangle 1"/>
          <p:cNvSpPr>
            <a:spLocks/>
          </p:cNvSpPr>
          <p:nvPr userDrawn="1"/>
        </p:nvSpPr>
        <p:spPr bwMode="auto">
          <a:xfrm>
            <a:off x="0" y="2164761"/>
            <a:ext cx="822960" cy="822960"/>
          </a:xfrm>
          <a:prstGeom prst="rect">
            <a:avLst/>
          </a:prstGeom>
          <a:solidFill>
            <a:srgbClr val="00308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961" tIns="53961" rIns="53961" bIns="53961" numCol="1" rtlCol="0" anchor="t" anchorCtr="0" compatLnSpc="1">
            <a:prstTxWarp prst="textNoShape">
              <a:avLst/>
            </a:prstTxWarp>
            <a:noAutofit/>
          </a:bodyPr>
          <a:lstStyle/>
          <a:p>
            <a:pPr defTabSz="685137" fontAlgn="base">
              <a:spcBef>
                <a:spcPct val="50000"/>
              </a:spcBef>
              <a:spcAft>
                <a:spcPct val="0"/>
              </a:spcAft>
            </a:pPr>
            <a:endParaRPr lang="en-US" sz="900">
              <a:solidFill>
                <a:srgbClr val="000000"/>
              </a:solidFill>
              <a:ea typeface="ＭＳ Ｐゴシック" charset="0"/>
            </a:endParaRPr>
          </a:p>
        </p:txBody>
      </p:sp>
      <p:sp>
        <p:nvSpPr>
          <p:cNvPr id="9" name="Rectangle 8"/>
          <p:cNvSpPr>
            <a:spLocks/>
          </p:cNvSpPr>
          <p:nvPr userDrawn="1"/>
        </p:nvSpPr>
        <p:spPr bwMode="auto">
          <a:xfrm>
            <a:off x="822960" y="2164674"/>
            <a:ext cx="822960" cy="822960"/>
          </a:xfrm>
          <a:prstGeom prst="rect">
            <a:avLst/>
          </a:prstGeom>
          <a:solidFill>
            <a:srgbClr val="2175D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961" tIns="53961" rIns="53961" bIns="53961" numCol="1" rtlCol="0" anchor="t" anchorCtr="0" compatLnSpc="1">
            <a:prstTxWarp prst="textNoShape">
              <a:avLst/>
            </a:prstTxWarp>
            <a:noAutofit/>
          </a:bodyPr>
          <a:lstStyle/>
          <a:p>
            <a:pPr defTabSz="685137" fontAlgn="base">
              <a:spcBef>
                <a:spcPct val="50000"/>
              </a:spcBef>
              <a:spcAft>
                <a:spcPct val="0"/>
              </a:spcAft>
            </a:pPr>
            <a:endParaRPr lang="en-US" sz="900">
              <a:solidFill>
                <a:srgbClr val="000000"/>
              </a:solidFill>
              <a:ea typeface="ＭＳ Ｐゴシック" charset="0"/>
            </a:endParaRPr>
          </a:p>
        </p:txBody>
      </p:sp>
      <p:sp>
        <p:nvSpPr>
          <p:cNvPr id="3" name="TextBox 2"/>
          <p:cNvSpPr txBox="1"/>
          <p:nvPr userDrawn="1"/>
        </p:nvSpPr>
        <p:spPr>
          <a:xfrm>
            <a:off x="-2982" y="2494895"/>
            <a:ext cx="1279769" cy="502059"/>
          </a:xfrm>
          <a:prstGeom prst="rect">
            <a:avLst/>
          </a:prstGeom>
          <a:noFill/>
        </p:spPr>
        <p:txBody>
          <a:bodyPr wrap="square" lIns="68522" tIns="34289" rIns="68522" bIns="34289" rtlCol="0">
            <a:spAutoFit/>
          </a:bodyPr>
          <a:lstStyle/>
          <a:p>
            <a:pPr defTabSz="913523" fontAlgn="base">
              <a:lnSpc>
                <a:spcPct val="50000"/>
              </a:lnSpc>
              <a:spcBef>
                <a:spcPct val="50000"/>
              </a:spcBef>
              <a:spcAft>
                <a:spcPct val="0"/>
              </a:spcAft>
            </a:pPr>
            <a:r>
              <a:rPr lang="en-US" sz="1100" dirty="0">
                <a:solidFill>
                  <a:prstClr val="white"/>
                </a:solidFill>
                <a:ea typeface="ＭＳ Ｐゴシック" charset="0"/>
              </a:rPr>
              <a:t>shaping</a:t>
            </a:r>
          </a:p>
          <a:p>
            <a:pPr defTabSz="913523" fontAlgn="base">
              <a:lnSpc>
                <a:spcPct val="50000"/>
              </a:lnSpc>
              <a:spcBef>
                <a:spcPct val="50000"/>
              </a:spcBef>
              <a:spcAft>
                <a:spcPct val="0"/>
              </a:spcAft>
            </a:pPr>
            <a:r>
              <a:rPr lang="en-US" sz="1100" dirty="0">
                <a:solidFill>
                  <a:prstClr val="white"/>
                </a:solidFill>
                <a:ea typeface="ＭＳ Ｐゴシック" charset="0"/>
              </a:rPr>
              <a:t>the world</a:t>
            </a:r>
          </a:p>
          <a:p>
            <a:pPr defTabSz="913523" fontAlgn="base">
              <a:lnSpc>
                <a:spcPct val="50000"/>
              </a:lnSpc>
              <a:spcBef>
                <a:spcPct val="50000"/>
              </a:spcBef>
              <a:spcAft>
                <a:spcPct val="0"/>
              </a:spcAft>
            </a:pPr>
            <a:r>
              <a:rPr lang="en-US" sz="1100" dirty="0">
                <a:solidFill>
                  <a:prstClr val="white"/>
                </a:solidFill>
                <a:ea typeface="ＭＳ Ｐゴシック" charset="0"/>
              </a:rPr>
              <a:t>of work</a:t>
            </a:r>
          </a:p>
        </p:txBody>
      </p:sp>
      <p:sp>
        <p:nvSpPr>
          <p:cNvPr id="6" name="Rectangle 5"/>
          <p:cNvSpPr/>
          <p:nvPr userDrawn="1"/>
        </p:nvSpPr>
        <p:spPr>
          <a:xfrm>
            <a:off x="40638" y="4939294"/>
            <a:ext cx="2041147" cy="146192"/>
          </a:xfrm>
          <a:prstGeom prst="rect">
            <a:avLst/>
          </a:prstGeom>
        </p:spPr>
        <p:txBody>
          <a:bodyPr wrap="none" lIns="68522" tIns="34289" rIns="68522" bIns="34289">
            <a:spAutoFit/>
          </a:bodyPr>
          <a:lstStyle/>
          <a:p>
            <a:pPr defTabSz="913523" fontAlgn="base">
              <a:spcBef>
                <a:spcPct val="50000"/>
              </a:spcBef>
              <a:spcAft>
                <a:spcPct val="0"/>
              </a:spcAft>
            </a:pPr>
            <a:r>
              <a:rPr lang="en-US" sz="500" b="1" dirty="0">
                <a:solidFill>
                  <a:srgbClr val="2175D9">
                    <a:lumMod val="40000"/>
                    <a:lumOff val="60000"/>
                  </a:srgbClr>
                </a:solidFill>
                <a:ea typeface="ＭＳ Ｐゴシック" charset="0"/>
              </a:rPr>
              <a:t>For internal use only © Randstad North America, Inc. 2016</a:t>
            </a:r>
            <a:endParaRPr lang="en-US" sz="500" dirty="0">
              <a:solidFill>
                <a:srgbClr val="2175D9">
                  <a:lumMod val="40000"/>
                  <a:lumOff val="60000"/>
                </a:srgbClr>
              </a:solidFill>
              <a:ea typeface="ＭＳ Ｐゴシック" charset="0"/>
            </a:endParaRPr>
          </a:p>
        </p:txBody>
      </p:sp>
      <p:pic>
        <p:nvPicPr>
          <p:cNvPr id="14" name="Picture 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bwMode="auto">
          <a:xfrm>
            <a:off x="6800023" y="4617352"/>
            <a:ext cx="2392655" cy="49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59452"/>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0299260"/>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Box 8"/>
          <p:cNvSpPr txBox="1">
            <a:spLocks noChangeArrowheads="1"/>
          </p:cNvSpPr>
          <p:nvPr userDrawn="1"/>
        </p:nvSpPr>
        <p:spPr bwMode="auto">
          <a:xfrm>
            <a:off x="2027242" y="4543467"/>
            <a:ext cx="138548"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89" rIns="68522" bIns="34289">
            <a:spAutoFit/>
          </a:bodyPr>
          <a:lstStyle>
            <a:lvl1pPr eaLnBrk="0" hangingPunct="0">
              <a:defRPr sz="1200">
                <a:solidFill>
                  <a:schemeClr val="tx1"/>
                </a:solidFill>
                <a:latin typeface="Tahoma" charset="0"/>
                <a:ea typeface="ＭＳ Ｐゴシック" charset="0"/>
                <a:cs typeface="ＭＳ Ｐゴシック" charset="0"/>
              </a:defRPr>
            </a:lvl1pPr>
            <a:lvl2pPr marL="742950" indent="-285750" eaLnBrk="0" hangingPunct="0">
              <a:defRPr sz="1200">
                <a:solidFill>
                  <a:schemeClr val="tx1"/>
                </a:solidFill>
                <a:latin typeface="Tahoma" charset="0"/>
                <a:ea typeface="ＭＳ Ｐゴシック" charset="0"/>
              </a:defRPr>
            </a:lvl2pPr>
            <a:lvl3pPr marL="1143000" indent="-228600" eaLnBrk="0" hangingPunct="0">
              <a:defRPr sz="1200">
                <a:solidFill>
                  <a:schemeClr val="tx1"/>
                </a:solidFill>
                <a:latin typeface="Tahoma" charset="0"/>
                <a:ea typeface="ＭＳ Ｐゴシック" charset="0"/>
              </a:defRPr>
            </a:lvl3pPr>
            <a:lvl4pPr marL="1600200" indent="-228600" eaLnBrk="0" hangingPunct="0">
              <a:defRPr sz="1200">
                <a:solidFill>
                  <a:schemeClr val="tx1"/>
                </a:solidFill>
                <a:latin typeface="Tahoma" charset="0"/>
                <a:ea typeface="ＭＳ Ｐゴシック" charset="0"/>
              </a:defRPr>
            </a:lvl4pPr>
            <a:lvl5pPr marL="2057400" indent="-228600" eaLnBrk="0" hangingPunct="0">
              <a:defRPr sz="1200">
                <a:solidFill>
                  <a:schemeClr val="tx1"/>
                </a:solidFill>
                <a:latin typeface="Tahoma" charset="0"/>
                <a:ea typeface="ＭＳ Ｐゴシック" charset="0"/>
              </a:defRPr>
            </a:lvl5pPr>
            <a:lvl6pPr marL="2514600" indent="-228600" eaLnBrk="0" fontAlgn="base" hangingPunct="0">
              <a:spcBef>
                <a:spcPct val="50000"/>
              </a:spcBef>
              <a:spcAft>
                <a:spcPct val="0"/>
              </a:spcAft>
              <a:defRPr sz="1200">
                <a:solidFill>
                  <a:schemeClr val="tx1"/>
                </a:solidFill>
                <a:latin typeface="Tahoma" charset="0"/>
                <a:ea typeface="ＭＳ Ｐゴシック" charset="0"/>
              </a:defRPr>
            </a:lvl6pPr>
            <a:lvl7pPr marL="2971800" indent="-228600" eaLnBrk="0" fontAlgn="base" hangingPunct="0">
              <a:spcBef>
                <a:spcPct val="50000"/>
              </a:spcBef>
              <a:spcAft>
                <a:spcPct val="0"/>
              </a:spcAft>
              <a:defRPr sz="1200">
                <a:solidFill>
                  <a:schemeClr val="tx1"/>
                </a:solidFill>
                <a:latin typeface="Tahoma" charset="0"/>
                <a:ea typeface="ＭＳ Ｐゴシック" charset="0"/>
              </a:defRPr>
            </a:lvl7pPr>
            <a:lvl8pPr marL="3429000" indent="-228600" eaLnBrk="0" fontAlgn="base" hangingPunct="0">
              <a:spcBef>
                <a:spcPct val="50000"/>
              </a:spcBef>
              <a:spcAft>
                <a:spcPct val="0"/>
              </a:spcAft>
              <a:defRPr sz="1200">
                <a:solidFill>
                  <a:schemeClr val="tx1"/>
                </a:solidFill>
                <a:latin typeface="Tahoma" charset="0"/>
                <a:ea typeface="ＭＳ Ｐゴシック" charset="0"/>
              </a:defRPr>
            </a:lvl8pPr>
            <a:lvl9pPr marL="3886200" indent="-228600" eaLnBrk="0" fontAlgn="base" hangingPunct="0">
              <a:spcBef>
                <a:spcPct val="50000"/>
              </a:spcBef>
              <a:spcAft>
                <a:spcPct val="0"/>
              </a:spcAft>
              <a:defRPr sz="1200">
                <a:solidFill>
                  <a:schemeClr val="tx1"/>
                </a:solidFill>
                <a:latin typeface="Tahoma" charset="0"/>
                <a:ea typeface="ＭＳ Ｐゴシック" charset="0"/>
              </a:defRPr>
            </a:lvl9pPr>
          </a:lstStyle>
          <a:p>
            <a:pPr defTabSz="913523" eaLnBrk="1" fontAlgn="base" hangingPunct="1">
              <a:spcBef>
                <a:spcPct val="50000"/>
              </a:spcBef>
              <a:spcAft>
                <a:spcPct val="0"/>
              </a:spcAft>
            </a:pPr>
            <a:endParaRPr lang="en-US" sz="900">
              <a:solidFill>
                <a:srgbClr val="000000"/>
              </a:solidFill>
            </a:endParaRP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6818503"/>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7250" y="814388"/>
            <a:ext cx="3849688" cy="3686175"/>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9345" y="814388"/>
            <a:ext cx="3849687" cy="3686175"/>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3306301"/>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8"/>
            <a:ext cx="4040188" cy="479822"/>
          </a:xfrm>
        </p:spPr>
        <p:txBody>
          <a:bodyPr anchor="b"/>
          <a:lstStyle>
            <a:lvl1pPr marL="0" indent="0">
              <a:buNone/>
              <a:defRPr sz="1800" b="1"/>
            </a:lvl1pPr>
            <a:lvl2pPr marL="342551" indent="0">
              <a:buNone/>
              <a:defRPr sz="1500" b="1"/>
            </a:lvl2pPr>
            <a:lvl3pPr marL="685137" indent="0">
              <a:buNone/>
              <a:defRPr sz="1400" b="1"/>
            </a:lvl3pPr>
            <a:lvl4pPr marL="1027706" indent="0">
              <a:buNone/>
              <a:defRPr sz="1200" b="1"/>
            </a:lvl4pPr>
            <a:lvl5pPr marL="1370274" indent="0">
              <a:buNone/>
              <a:defRPr sz="1200" b="1"/>
            </a:lvl5pPr>
            <a:lvl6pPr marL="1712861" indent="0">
              <a:buNone/>
              <a:defRPr sz="1200" b="1"/>
            </a:lvl6pPr>
            <a:lvl7pPr marL="2055410" indent="0">
              <a:buNone/>
              <a:defRPr sz="1200" b="1"/>
            </a:lvl7pPr>
            <a:lvl8pPr marL="2397960" indent="0">
              <a:buNone/>
              <a:defRPr sz="1200" b="1"/>
            </a:lvl8pPr>
            <a:lvl9pPr marL="2740511"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73" y="1151338"/>
            <a:ext cx="4041775" cy="479822"/>
          </a:xfrm>
        </p:spPr>
        <p:txBody>
          <a:bodyPr anchor="b"/>
          <a:lstStyle>
            <a:lvl1pPr marL="0" indent="0">
              <a:buNone/>
              <a:defRPr sz="1800" b="1"/>
            </a:lvl1pPr>
            <a:lvl2pPr marL="342551" indent="0">
              <a:buNone/>
              <a:defRPr sz="1500" b="1"/>
            </a:lvl2pPr>
            <a:lvl3pPr marL="685137" indent="0">
              <a:buNone/>
              <a:defRPr sz="1400" b="1"/>
            </a:lvl3pPr>
            <a:lvl4pPr marL="1027706" indent="0">
              <a:buNone/>
              <a:defRPr sz="1200" b="1"/>
            </a:lvl4pPr>
            <a:lvl5pPr marL="1370274" indent="0">
              <a:buNone/>
              <a:defRPr sz="1200" b="1"/>
            </a:lvl5pPr>
            <a:lvl6pPr marL="1712861" indent="0">
              <a:buNone/>
              <a:defRPr sz="1200" b="1"/>
            </a:lvl6pPr>
            <a:lvl7pPr marL="2055410" indent="0">
              <a:buNone/>
              <a:defRPr sz="1200" b="1"/>
            </a:lvl7pPr>
            <a:lvl8pPr marL="2397960" indent="0">
              <a:buNone/>
              <a:defRPr sz="1200" b="1"/>
            </a:lvl8pPr>
            <a:lvl9pPr marL="274051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73"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5002991"/>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158862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py w/ 1 subheading">
    <p:bg>
      <p:bgPr>
        <a:solidFill>
          <a:schemeClr val="bg1"/>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4"/>
          </p:nvPr>
        </p:nvSpPr>
        <p:spPr>
          <a:xfrm>
            <a:off x="486200" y="4638388"/>
            <a:ext cx="2582120" cy="272891"/>
          </a:xfrm>
          <a:prstGeom prst="rect">
            <a:avLst/>
          </a:prstGeom>
        </p:spPr>
        <p:txBody>
          <a:bodyPr vert="horz" lIns="91310" tIns="45655" rIns="91310" bIns="45655" rtlCol="0" anchor="ctr"/>
          <a:lstStyle>
            <a:lvl1pPr algn="l">
              <a:defRPr sz="900" spc="0" baseline="0">
                <a:solidFill>
                  <a:schemeClr val="accent6">
                    <a:lumMod val="40000"/>
                    <a:lumOff val="60000"/>
                  </a:schemeClr>
                </a:solidFill>
                <a:latin typeface="Tahoma" charset="0"/>
                <a:ea typeface="Tahoma" charset="0"/>
                <a:cs typeface="Tahoma" charset="0"/>
              </a:defRPr>
            </a:lvl1pPr>
          </a:lstStyle>
          <a:p>
            <a:fld id="{79E490B0-56F8-AB46-B375-AE7FC10CF7CC}" type="slidenum">
              <a:rPr lang="en-US" smtClean="0"/>
              <a:pPr/>
              <a:t>‹#›</a:t>
            </a:fld>
            <a:r>
              <a:rPr lang="en-US" dirty="0"/>
              <a:t>  |  </a:t>
            </a:r>
            <a:r>
              <a:rPr lang="de-DE" dirty="0"/>
              <a:t>© Randstad North </a:t>
            </a:r>
            <a:r>
              <a:rPr lang="de-DE" dirty="0" err="1"/>
              <a:t>America</a:t>
            </a:r>
            <a:r>
              <a:rPr lang="de-DE" dirty="0"/>
              <a:t>, Inc. 2017</a:t>
            </a:r>
            <a:endParaRPr lang="en-US" dirty="0"/>
          </a:p>
        </p:txBody>
      </p:sp>
      <p:sp>
        <p:nvSpPr>
          <p:cNvPr id="9" name="Title Placeholder 1"/>
          <p:cNvSpPr>
            <a:spLocks noGrp="1"/>
          </p:cNvSpPr>
          <p:nvPr>
            <p:ph type="title" hasCustomPrompt="1"/>
          </p:nvPr>
        </p:nvSpPr>
        <p:spPr>
          <a:xfrm>
            <a:off x="506522" y="350375"/>
            <a:ext cx="7437945" cy="927829"/>
          </a:xfrm>
          <a:prstGeom prst="rect">
            <a:avLst/>
          </a:prstGeom>
        </p:spPr>
        <p:txBody>
          <a:bodyPr vert="horz" lIns="91310" tIns="45655" rIns="91310" bIns="0" rtlCol="0" anchor="t">
            <a:noAutofit/>
          </a:bodyPr>
          <a:lstStyle/>
          <a:p>
            <a:r>
              <a:rPr lang="en-US" dirty="0"/>
              <a:t>slide title.</a:t>
            </a:r>
          </a:p>
        </p:txBody>
      </p:sp>
      <p:sp>
        <p:nvSpPr>
          <p:cNvPr id="6" name="Text Placeholder 5"/>
          <p:cNvSpPr>
            <a:spLocks noGrp="1"/>
          </p:cNvSpPr>
          <p:nvPr>
            <p:ph type="body" sz="quarter" idx="10" hasCustomPrompt="1"/>
          </p:nvPr>
        </p:nvSpPr>
        <p:spPr>
          <a:xfrm>
            <a:off x="506414" y="1593850"/>
            <a:ext cx="1824037" cy="1149350"/>
          </a:xfrm>
        </p:spPr>
        <p:txBody>
          <a:bodyPr/>
          <a:lstStyle>
            <a:lvl1pPr>
              <a:defRPr sz="1400">
                <a:solidFill>
                  <a:schemeClr val="accent2"/>
                </a:solidFill>
              </a:defRPr>
            </a:lvl1pPr>
          </a:lstStyle>
          <a:p>
            <a:pPr lvl="0"/>
            <a:r>
              <a:rPr lang="en-US" dirty="0"/>
              <a:t>subheading</a:t>
            </a:r>
          </a:p>
        </p:txBody>
      </p:sp>
      <p:sp>
        <p:nvSpPr>
          <p:cNvPr id="11" name="Text Placeholder 5"/>
          <p:cNvSpPr>
            <a:spLocks noGrp="1"/>
          </p:cNvSpPr>
          <p:nvPr>
            <p:ph type="body" sz="quarter" idx="11" hasCustomPrompt="1"/>
          </p:nvPr>
        </p:nvSpPr>
        <p:spPr>
          <a:xfrm>
            <a:off x="2625145" y="1593863"/>
            <a:ext cx="5319320" cy="2788579"/>
          </a:xfrm>
        </p:spPr>
        <p:txBody>
          <a:bodyPr/>
          <a:lstStyle>
            <a:lvl1pPr marL="0" marR="0" indent="0" algn="l" defTabSz="342677" rtl="0" eaLnBrk="1" fontAlgn="auto" latinLnBrk="0" hangingPunct="1">
              <a:lnSpc>
                <a:spcPct val="100000"/>
              </a:lnSpc>
              <a:spcBef>
                <a:spcPts val="0"/>
              </a:spcBef>
              <a:spcAft>
                <a:spcPts val="0"/>
              </a:spcAft>
              <a:buClrTx/>
              <a:buSzTx/>
              <a:buFontTx/>
              <a:buNone/>
              <a:tabLst/>
              <a:defRPr sz="1200">
                <a:solidFill>
                  <a:schemeClr val="tx1"/>
                </a:solidFill>
              </a:defRPr>
            </a:lvl1pPr>
          </a:lstStyle>
          <a:p>
            <a:pPr marL="0" marR="0" indent="0" algn="l" defTabSz="456902"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Lorem ipsum dolor sit </a:t>
            </a:r>
            <a:r>
              <a:rPr lang="en-US" sz="1200" b="0" dirty="0" err="1">
                <a:solidFill>
                  <a:schemeClr val="tx1"/>
                </a:solidFill>
              </a:rPr>
              <a:t>amet</a:t>
            </a:r>
            <a:r>
              <a:rPr lang="en-US" sz="1200" b="0" dirty="0">
                <a:solidFill>
                  <a:schemeClr val="tx1"/>
                </a:solidFill>
              </a:rPr>
              <a:t>, </a:t>
            </a:r>
            <a:r>
              <a:rPr lang="en-US" sz="1200" b="0" dirty="0" err="1">
                <a:solidFill>
                  <a:schemeClr val="tx1"/>
                </a:solidFill>
              </a:rPr>
              <a:t>consectetur</a:t>
            </a:r>
            <a:r>
              <a:rPr lang="en-US" sz="1200" b="0" dirty="0">
                <a:solidFill>
                  <a:schemeClr val="tx1"/>
                </a:solidFill>
              </a:rPr>
              <a:t> </a:t>
            </a:r>
            <a:r>
              <a:rPr lang="en-US" sz="1200" b="0" dirty="0" err="1">
                <a:solidFill>
                  <a:schemeClr val="tx1"/>
                </a:solidFill>
              </a:rPr>
              <a:t>adipiscing</a:t>
            </a:r>
            <a:r>
              <a:rPr lang="en-US" sz="1200" b="0" dirty="0">
                <a:solidFill>
                  <a:schemeClr val="tx1"/>
                </a:solidFill>
              </a:rPr>
              <a:t> </a:t>
            </a:r>
            <a:r>
              <a:rPr lang="en-US" sz="1200" b="0" dirty="0" err="1">
                <a:solidFill>
                  <a:schemeClr val="tx1"/>
                </a:solidFill>
              </a:rPr>
              <a:t>elit</a:t>
            </a:r>
            <a:r>
              <a:rPr lang="en-US" sz="1200" b="0" dirty="0">
                <a:solidFill>
                  <a:schemeClr val="tx1"/>
                </a:solidFill>
              </a:rPr>
              <a:t>. </a:t>
            </a:r>
            <a:r>
              <a:rPr lang="en-US" sz="1200" b="0" dirty="0" err="1">
                <a:solidFill>
                  <a:schemeClr val="tx1"/>
                </a:solidFill>
              </a:rPr>
              <a:t>Pellentesque</a:t>
            </a:r>
            <a:r>
              <a:rPr lang="en-US" sz="1200" b="0" dirty="0">
                <a:solidFill>
                  <a:schemeClr val="tx1"/>
                </a:solidFill>
              </a:rPr>
              <a:t> </a:t>
            </a:r>
            <a:r>
              <a:rPr lang="en-US" sz="1200" b="0" dirty="0" err="1">
                <a:solidFill>
                  <a:schemeClr val="tx1"/>
                </a:solidFill>
              </a:rPr>
              <a:t>purus</a:t>
            </a:r>
            <a:r>
              <a:rPr lang="en-US" sz="1200" b="0" dirty="0">
                <a:solidFill>
                  <a:schemeClr val="tx1"/>
                </a:solidFill>
              </a:rPr>
              <a:t> </a:t>
            </a:r>
            <a:r>
              <a:rPr lang="en-US" sz="1200" b="0" dirty="0" err="1">
                <a:solidFill>
                  <a:schemeClr val="tx1"/>
                </a:solidFill>
              </a:rPr>
              <a:t>enim</a:t>
            </a:r>
            <a:r>
              <a:rPr lang="en-US" sz="1200" b="0" dirty="0">
                <a:solidFill>
                  <a:schemeClr val="tx1"/>
                </a:solidFill>
              </a:rPr>
              <a:t>, </a:t>
            </a:r>
            <a:r>
              <a:rPr lang="en-US" sz="1200" b="0" dirty="0" err="1">
                <a:solidFill>
                  <a:schemeClr val="tx1"/>
                </a:solidFill>
              </a:rPr>
              <a:t>iaculis</a:t>
            </a:r>
            <a:r>
              <a:rPr lang="en-US" sz="1200" b="0" dirty="0">
                <a:solidFill>
                  <a:schemeClr val="tx1"/>
                </a:solidFill>
              </a:rPr>
              <a:t> </a:t>
            </a:r>
            <a:r>
              <a:rPr lang="en-US" sz="1200" b="0" dirty="0" err="1">
                <a:solidFill>
                  <a:schemeClr val="tx1"/>
                </a:solidFill>
              </a:rPr>
              <a:t>nec</a:t>
            </a:r>
            <a:r>
              <a:rPr lang="en-US" sz="1200" b="0" dirty="0">
                <a:solidFill>
                  <a:schemeClr val="tx1"/>
                </a:solidFill>
              </a:rPr>
              <a:t> </a:t>
            </a:r>
            <a:r>
              <a:rPr lang="en-US" sz="1200" b="0" dirty="0" err="1">
                <a:solidFill>
                  <a:schemeClr val="tx1"/>
                </a:solidFill>
              </a:rPr>
              <a:t>fermentum</a:t>
            </a:r>
            <a:r>
              <a:rPr lang="en-US" sz="1200" b="0" dirty="0">
                <a:solidFill>
                  <a:schemeClr val="tx1"/>
                </a:solidFill>
              </a:rPr>
              <a:t> </a:t>
            </a:r>
            <a:r>
              <a:rPr lang="en-US" sz="1200" b="0" dirty="0" err="1">
                <a:solidFill>
                  <a:schemeClr val="tx1"/>
                </a:solidFill>
              </a:rPr>
              <a:t>eu</a:t>
            </a:r>
            <a:r>
              <a:rPr lang="en-US" sz="1200" b="0" dirty="0">
                <a:solidFill>
                  <a:schemeClr val="tx1"/>
                </a:solidFill>
              </a:rPr>
              <a:t>, </a:t>
            </a:r>
            <a:r>
              <a:rPr lang="en-US" sz="1200" b="0" dirty="0" err="1">
                <a:solidFill>
                  <a:schemeClr val="tx1"/>
                </a:solidFill>
              </a:rPr>
              <a:t>pretium</a:t>
            </a:r>
            <a:r>
              <a:rPr lang="en-US" sz="1200" b="0" dirty="0">
                <a:solidFill>
                  <a:schemeClr val="tx1"/>
                </a:solidFill>
              </a:rPr>
              <a:t> </a:t>
            </a:r>
            <a:r>
              <a:rPr lang="en-US" sz="1200" b="0" dirty="0" err="1">
                <a:solidFill>
                  <a:schemeClr val="tx1"/>
                </a:solidFill>
              </a:rPr>
              <a:t>euismod</a:t>
            </a:r>
            <a:r>
              <a:rPr lang="en-US" sz="1200" b="0" dirty="0">
                <a:solidFill>
                  <a:schemeClr val="tx1"/>
                </a:solidFill>
              </a:rPr>
              <a:t> ante. Nam </a:t>
            </a:r>
            <a:r>
              <a:rPr lang="en-US" sz="1200" b="0" dirty="0" err="1">
                <a:solidFill>
                  <a:schemeClr val="tx1"/>
                </a:solidFill>
              </a:rPr>
              <a:t>condimentum</a:t>
            </a:r>
            <a:r>
              <a:rPr lang="en-US" sz="1200" b="0" dirty="0">
                <a:solidFill>
                  <a:schemeClr val="tx1"/>
                </a:solidFill>
              </a:rPr>
              <a:t> </a:t>
            </a:r>
            <a:r>
              <a:rPr lang="en-US" sz="1200" b="0" dirty="0" err="1">
                <a:solidFill>
                  <a:schemeClr val="tx1"/>
                </a:solidFill>
              </a:rPr>
              <a:t>vehicula</a:t>
            </a:r>
            <a:r>
              <a:rPr lang="en-US" sz="1200" b="0" dirty="0">
                <a:solidFill>
                  <a:schemeClr val="tx1"/>
                </a:solidFill>
              </a:rPr>
              <a:t> </a:t>
            </a:r>
            <a:r>
              <a:rPr lang="en-US" sz="1200" b="0" dirty="0" err="1">
                <a:solidFill>
                  <a:schemeClr val="tx1"/>
                </a:solidFill>
              </a:rPr>
              <a:t>aliquam</a:t>
            </a:r>
            <a:r>
              <a:rPr lang="en-US" sz="1200" b="0" dirty="0">
                <a:solidFill>
                  <a:schemeClr val="tx1"/>
                </a:solidFill>
              </a:rPr>
              <a:t>. </a:t>
            </a:r>
            <a:r>
              <a:rPr lang="en-US" sz="1200" b="0" dirty="0" err="1">
                <a:solidFill>
                  <a:schemeClr val="tx1"/>
                </a:solidFill>
              </a:rPr>
              <a:t>Pellentesque</a:t>
            </a:r>
            <a:r>
              <a:rPr lang="en-US" sz="1200" b="0" dirty="0">
                <a:solidFill>
                  <a:schemeClr val="tx1"/>
                </a:solidFill>
              </a:rPr>
              <a:t> </a:t>
            </a:r>
            <a:r>
              <a:rPr lang="en-US" sz="1200" b="0" dirty="0" err="1">
                <a:solidFill>
                  <a:schemeClr val="tx1"/>
                </a:solidFill>
              </a:rPr>
              <a:t>ultrices</a:t>
            </a:r>
            <a:r>
              <a:rPr lang="en-US" sz="1200" b="0" dirty="0">
                <a:solidFill>
                  <a:schemeClr val="tx1"/>
                </a:solidFill>
              </a:rPr>
              <a:t> </a:t>
            </a:r>
            <a:r>
              <a:rPr lang="en-US" sz="1200" b="0" dirty="0" err="1">
                <a:solidFill>
                  <a:schemeClr val="tx1"/>
                </a:solidFill>
              </a:rPr>
              <a:t>justo</a:t>
            </a:r>
            <a:r>
              <a:rPr lang="en-US" sz="1200" b="0" dirty="0">
                <a:solidFill>
                  <a:schemeClr val="tx1"/>
                </a:solidFill>
              </a:rPr>
              <a:t> </a:t>
            </a:r>
            <a:r>
              <a:rPr lang="en-US" sz="1200" b="0" dirty="0" err="1">
                <a:solidFill>
                  <a:schemeClr val="tx1"/>
                </a:solidFill>
              </a:rPr>
              <a:t>eget</a:t>
            </a:r>
            <a:r>
              <a:rPr lang="en-US" sz="1200" b="0" dirty="0">
                <a:solidFill>
                  <a:schemeClr val="tx1"/>
                </a:solidFill>
              </a:rPr>
              <a:t> nisi </a:t>
            </a:r>
            <a:r>
              <a:rPr lang="en-US" sz="1200" b="0" dirty="0" err="1">
                <a:solidFill>
                  <a:schemeClr val="tx1"/>
                </a:solidFill>
              </a:rPr>
              <a:t>pellentesque</a:t>
            </a:r>
            <a:r>
              <a:rPr lang="en-US" sz="1200" b="0" dirty="0">
                <a:solidFill>
                  <a:schemeClr val="tx1"/>
                </a:solidFill>
              </a:rPr>
              <a:t> convallis. </a:t>
            </a:r>
          </a:p>
        </p:txBody>
      </p:sp>
    </p:spTree>
    <p:extLst>
      <p:ext uri="{BB962C8B-B14F-4D97-AF65-F5344CB8AC3E}">
        <p14:creationId xmlns:p14="http://schemas.microsoft.com/office/powerpoint/2010/main" val="4046873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8602314"/>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4790"/>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97"/>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076328"/>
            <a:ext cx="3008313" cy="3518297"/>
          </a:xfrm>
        </p:spPr>
        <p:txBody>
          <a:bodyPr/>
          <a:lstStyle>
            <a:lvl1pPr marL="0" indent="0">
              <a:buNone/>
              <a:defRPr sz="1100"/>
            </a:lvl1pPr>
            <a:lvl2pPr marL="342551" indent="0">
              <a:buNone/>
              <a:defRPr sz="900"/>
            </a:lvl2pPr>
            <a:lvl3pPr marL="685137" indent="0">
              <a:buNone/>
              <a:defRPr sz="800"/>
            </a:lvl3pPr>
            <a:lvl4pPr marL="1027706" indent="0">
              <a:buNone/>
              <a:defRPr sz="700"/>
            </a:lvl4pPr>
            <a:lvl5pPr marL="1370274" indent="0">
              <a:buNone/>
              <a:defRPr sz="700"/>
            </a:lvl5pPr>
            <a:lvl6pPr marL="1712861" indent="0">
              <a:buNone/>
              <a:defRPr sz="700"/>
            </a:lvl6pPr>
            <a:lvl7pPr marL="2055410" indent="0">
              <a:buNone/>
              <a:defRPr sz="700"/>
            </a:lvl7pPr>
            <a:lvl8pPr marL="2397960" indent="0">
              <a:buNone/>
              <a:defRPr sz="700"/>
            </a:lvl8pPr>
            <a:lvl9pPr marL="2740511" indent="0">
              <a:buNone/>
              <a:defRPr sz="700"/>
            </a:lvl9pPr>
          </a:lstStyle>
          <a:p>
            <a:pPr lvl="0"/>
            <a:r>
              <a:rPr lang="en-US"/>
              <a:t>Click to edit Master text styles</a:t>
            </a:r>
          </a:p>
        </p:txBody>
      </p:sp>
    </p:spTree>
    <p:extLst>
      <p:ext uri="{BB962C8B-B14F-4D97-AF65-F5344CB8AC3E}">
        <p14:creationId xmlns:p14="http://schemas.microsoft.com/office/powerpoint/2010/main" val="79678873"/>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2"/>
            <a:ext cx="5486400" cy="425055"/>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551" indent="0">
              <a:buNone/>
              <a:defRPr sz="2100"/>
            </a:lvl2pPr>
            <a:lvl3pPr marL="685137" indent="0">
              <a:buNone/>
              <a:defRPr sz="1800"/>
            </a:lvl3pPr>
            <a:lvl4pPr marL="1027706" indent="0">
              <a:buNone/>
              <a:defRPr sz="1500"/>
            </a:lvl4pPr>
            <a:lvl5pPr marL="1370274" indent="0">
              <a:buNone/>
              <a:defRPr sz="1500"/>
            </a:lvl5pPr>
            <a:lvl6pPr marL="1712861" indent="0">
              <a:buNone/>
              <a:defRPr sz="1500"/>
            </a:lvl6pPr>
            <a:lvl7pPr marL="2055410" indent="0">
              <a:buNone/>
              <a:defRPr sz="1500"/>
            </a:lvl7pPr>
            <a:lvl8pPr marL="2397960" indent="0">
              <a:buNone/>
              <a:defRPr sz="1500"/>
            </a:lvl8pPr>
            <a:lvl9pPr marL="2740511" indent="0">
              <a:buNone/>
              <a:defRPr sz="1500"/>
            </a:lvl9pPr>
          </a:lstStyle>
          <a:p>
            <a:pPr lvl="0"/>
            <a:endParaRPr lang="en-US" noProof="0"/>
          </a:p>
        </p:txBody>
      </p:sp>
      <p:sp>
        <p:nvSpPr>
          <p:cNvPr id="4" name="Text Placeholder 3"/>
          <p:cNvSpPr>
            <a:spLocks noGrp="1"/>
          </p:cNvSpPr>
          <p:nvPr>
            <p:ph type="body" sz="half" idx="2"/>
          </p:nvPr>
        </p:nvSpPr>
        <p:spPr>
          <a:xfrm>
            <a:off x="1792288" y="4025548"/>
            <a:ext cx="5486400" cy="603647"/>
          </a:xfrm>
        </p:spPr>
        <p:txBody>
          <a:bodyPr/>
          <a:lstStyle>
            <a:lvl1pPr marL="0" indent="0">
              <a:buNone/>
              <a:defRPr sz="1100"/>
            </a:lvl1pPr>
            <a:lvl2pPr marL="342551" indent="0">
              <a:buNone/>
              <a:defRPr sz="900"/>
            </a:lvl2pPr>
            <a:lvl3pPr marL="685137" indent="0">
              <a:buNone/>
              <a:defRPr sz="800"/>
            </a:lvl3pPr>
            <a:lvl4pPr marL="1027706" indent="0">
              <a:buNone/>
              <a:defRPr sz="700"/>
            </a:lvl4pPr>
            <a:lvl5pPr marL="1370274" indent="0">
              <a:buNone/>
              <a:defRPr sz="700"/>
            </a:lvl5pPr>
            <a:lvl6pPr marL="1712861" indent="0">
              <a:buNone/>
              <a:defRPr sz="700"/>
            </a:lvl6pPr>
            <a:lvl7pPr marL="2055410" indent="0">
              <a:buNone/>
              <a:defRPr sz="700"/>
            </a:lvl7pPr>
            <a:lvl8pPr marL="2397960" indent="0">
              <a:buNone/>
              <a:defRPr sz="700"/>
            </a:lvl8pPr>
            <a:lvl9pPr marL="2740511" indent="0">
              <a:buNone/>
              <a:defRPr sz="700"/>
            </a:lvl9pPr>
          </a:lstStyle>
          <a:p>
            <a:pPr lvl="0"/>
            <a:r>
              <a:rPr lang="en-US"/>
              <a:t>Click to edit Master text styles</a:t>
            </a:r>
          </a:p>
        </p:txBody>
      </p:sp>
    </p:spTree>
    <p:extLst>
      <p:ext uri="{BB962C8B-B14F-4D97-AF65-F5344CB8AC3E}">
        <p14:creationId xmlns:p14="http://schemas.microsoft.com/office/powerpoint/2010/main" val="3012985541"/>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963187"/>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57156"/>
            <a:ext cx="2070100" cy="44434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5462" y="57156"/>
            <a:ext cx="6061075" cy="44434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2452519"/>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399017624"/>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ue Transition ">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9144000" cy="5143500"/>
          </a:xfrm>
          <a:prstGeom prst="rect">
            <a:avLst/>
          </a:prstGeom>
        </p:spPr>
      </p:pic>
      <p:sp>
        <p:nvSpPr>
          <p:cNvPr id="2" name="Title 1"/>
          <p:cNvSpPr>
            <a:spLocks noGrp="1"/>
          </p:cNvSpPr>
          <p:nvPr>
            <p:ph type="title"/>
          </p:nvPr>
        </p:nvSpPr>
        <p:spPr>
          <a:xfrm>
            <a:off x="425451" y="1826422"/>
            <a:ext cx="8283575" cy="659606"/>
          </a:xfrm>
        </p:spPr>
        <p:txBody>
          <a:bodyPr/>
          <a:lstStyle>
            <a:lvl1pPr>
              <a:defRPr sz="2700">
                <a:solidFill>
                  <a:schemeClr val="bg1"/>
                </a:solidFill>
              </a:defRPr>
            </a:lvl1pPr>
          </a:lstStyle>
          <a:p>
            <a:r>
              <a:rPr lang="en-US" dirty="0"/>
              <a:t>Click to edit Master title style</a:t>
            </a: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7109136" y="4721491"/>
            <a:ext cx="1857700" cy="27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43839"/>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ark Blue Transition ">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9144000" cy="5143500"/>
          </a:xfrm>
          <a:prstGeom prst="rect">
            <a:avLst/>
          </a:prstGeom>
        </p:spPr>
      </p:pic>
      <p:sp>
        <p:nvSpPr>
          <p:cNvPr id="2" name="Title 1"/>
          <p:cNvSpPr>
            <a:spLocks noGrp="1"/>
          </p:cNvSpPr>
          <p:nvPr>
            <p:ph type="title"/>
          </p:nvPr>
        </p:nvSpPr>
        <p:spPr>
          <a:xfrm>
            <a:off x="425451" y="1826422"/>
            <a:ext cx="8283575" cy="659606"/>
          </a:xfrm>
        </p:spPr>
        <p:txBody>
          <a:bodyPr/>
          <a:lstStyle>
            <a:lvl1pPr>
              <a:defRPr sz="27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7109136" y="4721491"/>
            <a:ext cx="1857700" cy="27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8339337"/>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urple Transition ">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9144000" cy="5143500"/>
          </a:xfrm>
          <a:prstGeom prst="rect">
            <a:avLst/>
          </a:prstGeom>
        </p:spPr>
      </p:pic>
      <p:sp>
        <p:nvSpPr>
          <p:cNvPr id="2" name="Title 1"/>
          <p:cNvSpPr>
            <a:spLocks noGrp="1"/>
          </p:cNvSpPr>
          <p:nvPr>
            <p:ph type="title"/>
          </p:nvPr>
        </p:nvSpPr>
        <p:spPr>
          <a:xfrm>
            <a:off x="425451" y="1826422"/>
            <a:ext cx="8283575" cy="659606"/>
          </a:xfrm>
        </p:spPr>
        <p:txBody>
          <a:bodyPr/>
          <a:lstStyle>
            <a:lvl1pPr>
              <a:defRPr sz="27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7109136" y="4721491"/>
            <a:ext cx="1857700" cy="27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218445"/>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ay Transition ">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9144000" cy="5143500"/>
          </a:xfrm>
          <a:prstGeom prst="rect">
            <a:avLst/>
          </a:prstGeom>
        </p:spPr>
      </p:pic>
      <p:sp>
        <p:nvSpPr>
          <p:cNvPr id="2" name="Title 1"/>
          <p:cNvSpPr>
            <a:spLocks noGrp="1"/>
          </p:cNvSpPr>
          <p:nvPr>
            <p:ph type="title"/>
          </p:nvPr>
        </p:nvSpPr>
        <p:spPr>
          <a:xfrm>
            <a:off x="425451" y="1826422"/>
            <a:ext cx="8283575" cy="659606"/>
          </a:xfrm>
        </p:spPr>
        <p:txBody>
          <a:bodyPr/>
          <a:lstStyle>
            <a:lvl1pPr>
              <a:defRPr sz="27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7109136" y="4721491"/>
            <a:ext cx="1857700" cy="27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94350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 w/ 2 subheadings">
    <p:bg>
      <p:bgPr>
        <a:solidFill>
          <a:schemeClr val="bg1"/>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4"/>
          </p:nvPr>
        </p:nvSpPr>
        <p:spPr>
          <a:xfrm>
            <a:off x="486200" y="4638388"/>
            <a:ext cx="2582120" cy="272891"/>
          </a:xfrm>
          <a:prstGeom prst="rect">
            <a:avLst/>
          </a:prstGeom>
        </p:spPr>
        <p:txBody>
          <a:bodyPr vert="horz" lIns="91310" tIns="45655" rIns="91310" bIns="45655" rtlCol="0" anchor="ctr"/>
          <a:lstStyle>
            <a:lvl1pPr algn="l">
              <a:defRPr sz="900" spc="0" baseline="0">
                <a:solidFill>
                  <a:srgbClr val="C6C7D0"/>
                </a:solidFill>
                <a:latin typeface="Tahoma" charset="0"/>
                <a:ea typeface="Tahoma" charset="0"/>
                <a:cs typeface="Tahoma" charset="0"/>
              </a:defRPr>
            </a:lvl1pPr>
          </a:lstStyle>
          <a:p>
            <a:fld id="{79E490B0-56F8-AB46-B375-AE7FC10CF7CC}" type="slidenum">
              <a:rPr lang="en-US" smtClean="0"/>
              <a:pPr/>
              <a:t>‹#›</a:t>
            </a:fld>
            <a:r>
              <a:rPr lang="en-US" dirty="0"/>
              <a:t>  |  </a:t>
            </a:r>
            <a:r>
              <a:rPr lang="de-DE" dirty="0"/>
              <a:t>© Randstad North </a:t>
            </a:r>
            <a:r>
              <a:rPr lang="de-DE" dirty="0" err="1"/>
              <a:t>America</a:t>
            </a:r>
            <a:r>
              <a:rPr lang="de-DE" dirty="0"/>
              <a:t>, Inc. 2017</a:t>
            </a:r>
            <a:endParaRPr lang="en-US" dirty="0"/>
          </a:p>
        </p:txBody>
      </p:sp>
      <p:sp>
        <p:nvSpPr>
          <p:cNvPr id="9" name="Title Placeholder 1"/>
          <p:cNvSpPr>
            <a:spLocks noGrp="1"/>
          </p:cNvSpPr>
          <p:nvPr>
            <p:ph type="title" hasCustomPrompt="1"/>
          </p:nvPr>
        </p:nvSpPr>
        <p:spPr>
          <a:xfrm>
            <a:off x="506522" y="350375"/>
            <a:ext cx="7437945" cy="927829"/>
          </a:xfrm>
          <a:prstGeom prst="rect">
            <a:avLst/>
          </a:prstGeom>
        </p:spPr>
        <p:txBody>
          <a:bodyPr vert="horz" lIns="91310" tIns="45655" rIns="91310" bIns="0" rtlCol="0" anchor="t">
            <a:noAutofit/>
          </a:bodyPr>
          <a:lstStyle/>
          <a:p>
            <a:r>
              <a:rPr lang="en-US" dirty="0"/>
              <a:t>slide title.</a:t>
            </a:r>
          </a:p>
        </p:txBody>
      </p:sp>
      <p:sp>
        <p:nvSpPr>
          <p:cNvPr id="6" name="Text Placeholder 5"/>
          <p:cNvSpPr>
            <a:spLocks noGrp="1"/>
          </p:cNvSpPr>
          <p:nvPr>
            <p:ph type="body" sz="quarter" idx="10" hasCustomPrompt="1"/>
          </p:nvPr>
        </p:nvSpPr>
        <p:spPr>
          <a:xfrm>
            <a:off x="506414" y="1593850"/>
            <a:ext cx="1824037" cy="1149350"/>
          </a:xfrm>
        </p:spPr>
        <p:txBody>
          <a:bodyPr/>
          <a:lstStyle>
            <a:lvl1pPr marL="0" indent="0">
              <a:defRPr sz="1400">
                <a:solidFill>
                  <a:schemeClr val="accent2"/>
                </a:solidFill>
              </a:defRPr>
            </a:lvl1pPr>
          </a:lstStyle>
          <a:p>
            <a:pPr lvl="0"/>
            <a:r>
              <a:rPr lang="en-US" dirty="0"/>
              <a:t>subheading</a:t>
            </a:r>
          </a:p>
        </p:txBody>
      </p:sp>
      <p:sp>
        <p:nvSpPr>
          <p:cNvPr id="11" name="Text Placeholder 5"/>
          <p:cNvSpPr>
            <a:spLocks noGrp="1"/>
          </p:cNvSpPr>
          <p:nvPr>
            <p:ph type="body" sz="quarter" idx="11" hasCustomPrompt="1"/>
          </p:nvPr>
        </p:nvSpPr>
        <p:spPr>
          <a:xfrm>
            <a:off x="2625145" y="1593851"/>
            <a:ext cx="5319320" cy="1149351"/>
          </a:xfrm>
        </p:spPr>
        <p:txBody>
          <a:bodyPr/>
          <a:lstStyle>
            <a:lvl1pPr marL="0" marR="0" indent="0" algn="l" defTabSz="342677" rtl="0" eaLnBrk="1" fontAlgn="auto" latinLnBrk="0" hangingPunct="1">
              <a:lnSpc>
                <a:spcPct val="100000"/>
              </a:lnSpc>
              <a:spcBef>
                <a:spcPts val="0"/>
              </a:spcBef>
              <a:spcAft>
                <a:spcPts val="0"/>
              </a:spcAft>
              <a:buClrTx/>
              <a:buSzTx/>
              <a:buFontTx/>
              <a:buNone/>
              <a:tabLst/>
              <a:defRPr sz="1200">
                <a:solidFill>
                  <a:schemeClr val="tx1"/>
                </a:solidFill>
              </a:defRPr>
            </a:lvl1pPr>
          </a:lstStyle>
          <a:p>
            <a:pPr marL="0" marR="0" indent="0" algn="l" defTabSz="456902"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Lorem ipsum dolor sit </a:t>
            </a:r>
            <a:r>
              <a:rPr lang="en-US" sz="1200" b="0" dirty="0" err="1">
                <a:solidFill>
                  <a:schemeClr val="tx1"/>
                </a:solidFill>
              </a:rPr>
              <a:t>amet</a:t>
            </a:r>
            <a:r>
              <a:rPr lang="en-US" sz="1200" b="0" dirty="0">
                <a:solidFill>
                  <a:schemeClr val="tx1"/>
                </a:solidFill>
              </a:rPr>
              <a:t>, </a:t>
            </a:r>
            <a:r>
              <a:rPr lang="en-US" sz="1200" b="0" dirty="0" err="1">
                <a:solidFill>
                  <a:schemeClr val="tx1"/>
                </a:solidFill>
              </a:rPr>
              <a:t>consectetur</a:t>
            </a:r>
            <a:r>
              <a:rPr lang="en-US" sz="1200" b="0" dirty="0">
                <a:solidFill>
                  <a:schemeClr val="tx1"/>
                </a:solidFill>
              </a:rPr>
              <a:t> </a:t>
            </a:r>
            <a:r>
              <a:rPr lang="en-US" sz="1200" b="0" dirty="0" err="1">
                <a:solidFill>
                  <a:schemeClr val="tx1"/>
                </a:solidFill>
              </a:rPr>
              <a:t>adipiscing</a:t>
            </a:r>
            <a:r>
              <a:rPr lang="en-US" sz="1200" b="0" dirty="0">
                <a:solidFill>
                  <a:schemeClr val="tx1"/>
                </a:solidFill>
              </a:rPr>
              <a:t> </a:t>
            </a:r>
            <a:r>
              <a:rPr lang="en-US" sz="1200" b="0" dirty="0" err="1">
                <a:solidFill>
                  <a:schemeClr val="tx1"/>
                </a:solidFill>
              </a:rPr>
              <a:t>elit</a:t>
            </a:r>
            <a:r>
              <a:rPr lang="en-US" sz="1200" b="0" dirty="0">
                <a:solidFill>
                  <a:schemeClr val="tx1"/>
                </a:solidFill>
              </a:rPr>
              <a:t>. </a:t>
            </a:r>
            <a:r>
              <a:rPr lang="en-US" sz="1200" b="0" dirty="0" err="1">
                <a:solidFill>
                  <a:schemeClr val="tx1"/>
                </a:solidFill>
              </a:rPr>
              <a:t>Pellentesque</a:t>
            </a:r>
            <a:r>
              <a:rPr lang="en-US" sz="1200" b="0" dirty="0">
                <a:solidFill>
                  <a:schemeClr val="tx1"/>
                </a:solidFill>
              </a:rPr>
              <a:t> </a:t>
            </a:r>
            <a:r>
              <a:rPr lang="en-US" sz="1200" b="0" dirty="0" err="1">
                <a:solidFill>
                  <a:schemeClr val="tx1"/>
                </a:solidFill>
              </a:rPr>
              <a:t>purus</a:t>
            </a:r>
            <a:r>
              <a:rPr lang="en-US" sz="1200" b="0" dirty="0">
                <a:solidFill>
                  <a:schemeClr val="tx1"/>
                </a:solidFill>
              </a:rPr>
              <a:t> </a:t>
            </a:r>
            <a:r>
              <a:rPr lang="en-US" sz="1200" b="0" dirty="0" err="1">
                <a:solidFill>
                  <a:schemeClr val="tx1"/>
                </a:solidFill>
              </a:rPr>
              <a:t>enim</a:t>
            </a:r>
            <a:r>
              <a:rPr lang="en-US" sz="1200" b="0" dirty="0">
                <a:solidFill>
                  <a:schemeClr val="tx1"/>
                </a:solidFill>
              </a:rPr>
              <a:t>, </a:t>
            </a:r>
            <a:r>
              <a:rPr lang="en-US" sz="1200" b="0" dirty="0" err="1">
                <a:solidFill>
                  <a:schemeClr val="tx1"/>
                </a:solidFill>
              </a:rPr>
              <a:t>iaculis</a:t>
            </a:r>
            <a:r>
              <a:rPr lang="en-US" sz="1200" b="0" dirty="0">
                <a:solidFill>
                  <a:schemeClr val="tx1"/>
                </a:solidFill>
              </a:rPr>
              <a:t> </a:t>
            </a:r>
            <a:r>
              <a:rPr lang="en-US" sz="1200" b="0" dirty="0" err="1">
                <a:solidFill>
                  <a:schemeClr val="tx1"/>
                </a:solidFill>
              </a:rPr>
              <a:t>nec</a:t>
            </a:r>
            <a:r>
              <a:rPr lang="en-US" sz="1200" b="0" dirty="0">
                <a:solidFill>
                  <a:schemeClr val="tx1"/>
                </a:solidFill>
              </a:rPr>
              <a:t> </a:t>
            </a:r>
            <a:r>
              <a:rPr lang="en-US" sz="1200" b="0" dirty="0" err="1">
                <a:solidFill>
                  <a:schemeClr val="tx1"/>
                </a:solidFill>
              </a:rPr>
              <a:t>fermentum</a:t>
            </a:r>
            <a:r>
              <a:rPr lang="en-US" sz="1200" b="0" dirty="0">
                <a:solidFill>
                  <a:schemeClr val="tx1"/>
                </a:solidFill>
              </a:rPr>
              <a:t> </a:t>
            </a:r>
            <a:r>
              <a:rPr lang="en-US" sz="1200" b="0" dirty="0" err="1">
                <a:solidFill>
                  <a:schemeClr val="tx1"/>
                </a:solidFill>
              </a:rPr>
              <a:t>eu</a:t>
            </a:r>
            <a:r>
              <a:rPr lang="en-US" sz="1200" b="0" dirty="0">
                <a:solidFill>
                  <a:schemeClr val="tx1"/>
                </a:solidFill>
              </a:rPr>
              <a:t>, </a:t>
            </a:r>
            <a:r>
              <a:rPr lang="en-US" sz="1200" b="0" dirty="0" err="1">
                <a:solidFill>
                  <a:schemeClr val="tx1"/>
                </a:solidFill>
              </a:rPr>
              <a:t>pretium</a:t>
            </a:r>
            <a:r>
              <a:rPr lang="en-US" sz="1200" b="0" dirty="0">
                <a:solidFill>
                  <a:schemeClr val="tx1"/>
                </a:solidFill>
              </a:rPr>
              <a:t> </a:t>
            </a:r>
            <a:r>
              <a:rPr lang="en-US" sz="1200" b="0" dirty="0" err="1">
                <a:solidFill>
                  <a:schemeClr val="tx1"/>
                </a:solidFill>
              </a:rPr>
              <a:t>euismod</a:t>
            </a:r>
            <a:r>
              <a:rPr lang="en-US" sz="1200" b="0" dirty="0">
                <a:solidFill>
                  <a:schemeClr val="tx1"/>
                </a:solidFill>
              </a:rPr>
              <a:t> ante. Nam </a:t>
            </a:r>
            <a:r>
              <a:rPr lang="en-US" sz="1200" b="0" dirty="0" err="1">
                <a:solidFill>
                  <a:schemeClr val="tx1"/>
                </a:solidFill>
              </a:rPr>
              <a:t>condimentum</a:t>
            </a:r>
            <a:r>
              <a:rPr lang="en-US" sz="1200" b="0" dirty="0">
                <a:solidFill>
                  <a:schemeClr val="tx1"/>
                </a:solidFill>
              </a:rPr>
              <a:t> </a:t>
            </a:r>
            <a:r>
              <a:rPr lang="en-US" sz="1200" b="0" dirty="0" err="1">
                <a:solidFill>
                  <a:schemeClr val="tx1"/>
                </a:solidFill>
              </a:rPr>
              <a:t>vehicula</a:t>
            </a:r>
            <a:r>
              <a:rPr lang="en-US" sz="1200" b="0" dirty="0">
                <a:solidFill>
                  <a:schemeClr val="tx1"/>
                </a:solidFill>
              </a:rPr>
              <a:t> </a:t>
            </a:r>
            <a:r>
              <a:rPr lang="en-US" sz="1200" b="0" dirty="0" err="1">
                <a:solidFill>
                  <a:schemeClr val="tx1"/>
                </a:solidFill>
              </a:rPr>
              <a:t>aliquam</a:t>
            </a:r>
            <a:r>
              <a:rPr lang="en-US" sz="1200" b="0" dirty="0">
                <a:solidFill>
                  <a:schemeClr val="tx1"/>
                </a:solidFill>
              </a:rPr>
              <a:t>. </a:t>
            </a:r>
            <a:r>
              <a:rPr lang="en-US" sz="1200" b="0" dirty="0" err="1">
                <a:solidFill>
                  <a:schemeClr val="tx1"/>
                </a:solidFill>
              </a:rPr>
              <a:t>Pellentesque</a:t>
            </a:r>
            <a:r>
              <a:rPr lang="en-US" sz="1200" b="0" dirty="0">
                <a:solidFill>
                  <a:schemeClr val="tx1"/>
                </a:solidFill>
              </a:rPr>
              <a:t> </a:t>
            </a:r>
            <a:r>
              <a:rPr lang="en-US" sz="1200" b="0" dirty="0" err="1">
                <a:solidFill>
                  <a:schemeClr val="tx1"/>
                </a:solidFill>
              </a:rPr>
              <a:t>ultrices</a:t>
            </a:r>
            <a:r>
              <a:rPr lang="en-US" sz="1200" b="0" dirty="0">
                <a:solidFill>
                  <a:schemeClr val="tx1"/>
                </a:solidFill>
              </a:rPr>
              <a:t> </a:t>
            </a:r>
            <a:r>
              <a:rPr lang="en-US" sz="1200" b="0" dirty="0" err="1">
                <a:solidFill>
                  <a:schemeClr val="tx1"/>
                </a:solidFill>
              </a:rPr>
              <a:t>justo</a:t>
            </a:r>
            <a:r>
              <a:rPr lang="en-US" sz="1200" b="0" dirty="0">
                <a:solidFill>
                  <a:schemeClr val="tx1"/>
                </a:solidFill>
              </a:rPr>
              <a:t> </a:t>
            </a:r>
            <a:r>
              <a:rPr lang="en-US" sz="1200" b="0" dirty="0" err="1">
                <a:solidFill>
                  <a:schemeClr val="tx1"/>
                </a:solidFill>
              </a:rPr>
              <a:t>eget</a:t>
            </a:r>
            <a:r>
              <a:rPr lang="en-US" sz="1200" b="0" dirty="0">
                <a:solidFill>
                  <a:schemeClr val="tx1"/>
                </a:solidFill>
              </a:rPr>
              <a:t> nisi </a:t>
            </a:r>
            <a:r>
              <a:rPr lang="en-US" sz="1200" b="0" dirty="0" err="1">
                <a:solidFill>
                  <a:schemeClr val="tx1"/>
                </a:solidFill>
              </a:rPr>
              <a:t>pellentesque</a:t>
            </a:r>
            <a:r>
              <a:rPr lang="en-US" sz="1200" b="0" dirty="0">
                <a:solidFill>
                  <a:schemeClr val="tx1"/>
                </a:solidFill>
              </a:rPr>
              <a:t> convallis. </a:t>
            </a:r>
          </a:p>
        </p:txBody>
      </p:sp>
      <p:sp>
        <p:nvSpPr>
          <p:cNvPr id="12" name="Text Placeholder 5"/>
          <p:cNvSpPr>
            <a:spLocks noGrp="1"/>
          </p:cNvSpPr>
          <p:nvPr>
            <p:ph type="body" sz="quarter" idx="12" hasCustomPrompt="1"/>
          </p:nvPr>
        </p:nvSpPr>
        <p:spPr>
          <a:xfrm>
            <a:off x="506414" y="2920845"/>
            <a:ext cx="1824037" cy="1149350"/>
          </a:xfrm>
        </p:spPr>
        <p:txBody>
          <a:bodyPr/>
          <a:lstStyle>
            <a:lvl1pPr marL="0" indent="0">
              <a:defRPr sz="1400">
                <a:solidFill>
                  <a:schemeClr val="accent2"/>
                </a:solidFill>
              </a:defRPr>
            </a:lvl1pPr>
          </a:lstStyle>
          <a:p>
            <a:pPr lvl="0"/>
            <a:r>
              <a:rPr lang="en-US" dirty="0"/>
              <a:t>subheading</a:t>
            </a:r>
          </a:p>
        </p:txBody>
      </p:sp>
      <p:sp>
        <p:nvSpPr>
          <p:cNvPr id="13" name="Text Placeholder 5"/>
          <p:cNvSpPr>
            <a:spLocks noGrp="1"/>
          </p:cNvSpPr>
          <p:nvPr>
            <p:ph type="body" sz="quarter" idx="13" hasCustomPrompt="1"/>
          </p:nvPr>
        </p:nvSpPr>
        <p:spPr>
          <a:xfrm>
            <a:off x="2625145" y="2920844"/>
            <a:ext cx="5319320" cy="1149351"/>
          </a:xfrm>
        </p:spPr>
        <p:txBody>
          <a:bodyPr/>
          <a:lstStyle>
            <a:lvl1pPr marL="0" marR="0" indent="0" algn="l" defTabSz="342677" rtl="0" eaLnBrk="1" fontAlgn="auto" latinLnBrk="0" hangingPunct="1">
              <a:lnSpc>
                <a:spcPct val="100000"/>
              </a:lnSpc>
              <a:spcBef>
                <a:spcPts val="0"/>
              </a:spcBef>
              <a:spcAft>
                <a:spcPts val="0"/>
              </a:spcAft>
              <a:buClrTx/>
              <a:buSzTx/>
              <a:buFontTx/>
              <a:buNone/>
              <a:tabLst/>
              <a:defRPr sz="1200">
                <a:solidFill>
                  <a:schemeClr val="tx1"/>
                </a:solidFill>
              </a:defRPr>
            </a:lvl1pPr>
          </a:lstStyle>
          <a:p>
            <a:pPr marL="0" marR="0" indent="0" algn="l" defTabSz="456902"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Lorem ipsum dolor sit </a:t>
            </a:r>
            <a:r>
              <a:rPr lang="en-US" sz="1200" b="0" dirty="0" err="1">
                <a:solidFill>
                  <a:schemeClr val="tx1"/>
                </a:solidFill>
              </a:rPr>
              <a:t>amet</a:t>
            </a:r>
            <a:r>
              <a:rPr lang="en-US" sz="1200" b="0" dirty="0">
                <a:solidFill>
                  <a:schemeClr val="tx1"/>
                </a:solidFill>
              </a:rPr>
              <a:t>, </a:t>
            </a:r>
            <a:r>
              <a:rPr lang="en-US" sz="1200" b="0" dirty="0" err="1">
                <a:solidFill>
                  <a:schemeClr val="tx1"/>
                </a:solidFill>
              </a:rPr>
              <a:t>consectetur</a:t>
            </a:r>
            <a:r>
              <a:rPr lang="en-US" sz="1200" b="0" dirty="0">
                <a:solidFill>
                  <a:schemeClr val="tx1"/>
                </a:solidFill>
              </a:rPr>
              <a:t> </a:t>
            </a:r>
            <a:r>
              <a:rPr lang="en-US" sz="1200" b="0" dirty="0" err="1">
                <a:solidFill>
                  <a:schemeClr val="tx1"/>
                </a:solidFill>
              </a:rPr>
              <a:t>adipiscing</a:t>
            </a:r>
            <a:r>
              <a:rPr lang="en-US" sz="1200" b="0" dirty="0">
                <a:solidFill>
                  <a:schemeClr val="tx1"/>
                </a:solidFill>
              </a:rPr>
              <a:t> </a:t>
            </a:r>
            <a:r>
              <a:rPr lang="en-US" sz="1200" b="0" dirty="0" err="1">
                <a:solidFill>
                  <a:schemeClr val="tx1"/>
                </a:solidFill>
              </a:rPr>
              <a:t>elit</a:t>
            </a:r>
            <a:r>
              <a:rPr lang="en-US" sz="1200" b="0" dirty="0">
                <a:solidFill>
                  <a:schemeClr val="tx1"/>
                </a:solidFill>
              </a:rPr>
              <a:t>. </a:t>
            </a:r>
            <a:r>
              <a:rPr lang="en-US" sz="1200" b="0" dirty="0" err="1">
                <a:solidFill>
                  <a:schemeClr val="tx1"/>
                </a:solidFill>
              </a:rPr>
              <a:t>Pellentesque</a:t>
            </a:r>
            <a:r>
              <a:rPr lang="en-US" sz="1200" b="0" dirty="0">
                <a:solidFill>
                  <a:schemeClr val="tx1"/>
                </a:solidFill>
              </a:rPr>
              <a:t> </a:t>
            </a:r>
            <a:r>
              <a:rPr lang="en-US" sz="1200" b="0" dirty="0" err="1">
                <a:solidFill>
                  <a:schemeClr val="tx1"/>
                </a:solidFill>
              </a:rPr>
              <a:t>purus</a:t>
            </a:r>
            <a:r>
              <a:rPr lang="en-US" sz="1200" b="0" dirty="0">
                <a:solidFill>
                  <a:schemeClr val="tx1"/>
                </a:solidFill>
              </a:rPr>
              <a:t> </a:t>
            </a:r>
            <a:r>
              <a:rPr lang="en-US" sz="1200" b="0" dirty="0" err="1">
                <a:solidFill>
                  <a:schemeClr val="tx1"/>
                </a:solidFill>
              </a:rPr>
              <a:t>enim</a:t>
            </a:r>
            <a:r>
              <a:rPr lang="en-US" sz="1200" b="0" dirty="0">
                <a:solidFill>
                  <a:schemeClr val="tx1"/>
                </a:solidFill>
              </a:rPr>
              <a:t>, </a:t>
            </a:r>
            <a:r>
              <a:rPr lang="en-US" sz="1200" b="0" dirty="0" err="1">
                <a:solidFill>
                  <a:schemeClr val="tx1"/>
                </a:solidFill>
              </a:rPr>
              <a:t>iaculis</a:t>
            </a:r>
            <a:r>
              <a:rPr lang="en-US" sz="1200" b="0" dirty="0">
                <a:solidFill>
                  <a:schemeClr val="tx1"/>
                </a:solidFill>
              </a:rPr>
              <a:t> </a:t>
            </a:r>
            <a:r>
              <a:rPr lang="en-US" sz="1200" b="0" dirty="0" err="1">
                <a:solidFill>
                  <a:schemeClr val="tx1"/>
                </a:solidFill>
              </a:rPr>
              <a:t>nec</a:t>
            </a:r>
            <a:r>
              <a:rPr lang="en-US" sz="1200" b="0" dirty="0">
                <a:solidFill>
                  <a:schemeClr val="tx1"/>
                </a:solidFill>
              </a:rPr>
              <a:t> </a:t>
            </a:r>
            <a:r>
              <a:rPr lang="en-US" sz="1200" b="0" dirty="0" err="1">
                <a:solidFill>
                  <a:schemeClr val="tx1"/>
                </a:solidFill>
              </a:rPr>
              <a:t>fermentum</a:t>
            </a:r>
            <a:r>
              <a:rPr lang="en-US" sz="1200" b="0" dirty="0">
                <a:solidFill>
                  <a:schemeClr val="tx1"/>
                </a:solidFill>
              </a:rPr>
              <a:t> </a:t>
            </a:r>
            <a:r>
              <a:rPr lang="en-US" sz="1200" b="0" dirty="0" err="1">
                <a:solidFill>
                  <a:schemeClr val="tx1"/>
                </a:solidFill>
              </a:rPr>
              <a:t>eu</a:t>
            </a:r>
            <a:r>
              <a:rPr lang="en-US" sz="1200" b="0" dirty="0">
                <a:solidFill>
                  <a:schemeClr val="tx1"/>
                </a:solidFill>
              </a:rPr>
              <a:t>, </a:t>
            </a:r>
            <a:r>
              <a:rPr lang="en-US" sz="1200" b="0" dirty="0" err="1">
                <a:solidFill>
                  <a:schemeClr val="tx1"/>
                </a:solidFill>
              </a:rPr>
              <a:t>pretium</a:t>
            </a:r>
            <a:r>
              <a:rPr lang="en-US" sz="1200" b="0" dirty="0">
                <a:solidFill>
                  <a:schemeClr val="tx1"/>
                </a:solidFill>
              </a:rPr>
              <a:t> </a:t>
            </a:r>
            <a:r>
              <a:rPr lang="en-US" sz="1200" b="0" dirty="0" err="1">
                <a:solidFill>
                  <a:schemeClr val="tx1"/>
                </a:solidFill>
              </a:rPr>
              <a:t>euismod</a:t>
            </a:r>
            <a:r>
              <a:rPr lang="en-US" sz="1200" b="0" dirty="0">
                <a:solidFill>
                  <a:schemeClr val="tx1"/>
                </a:solidFill>
              </a:rPr>
              <a:t> ante. Nam </a:t>
            </a:r>
            <a:r>
              <a:rPr lang="en-US" sz="1200" b="0" dirty="0" err="1">
                <a:solidFill>
                  <a:schemeClr val="tx1"/>
                </a:solidFill>
              </a:rPr>
              <a:t>condimentum</a:t>
            </a:r>
            <a:r>
              <a:rPr lang="en-US" sz="1200" b="0" dirty="0">
                <a:solidFill>
                  <a:schemeClr val="tx1"/>
                </a:solidFill>
              </a:rPr>
              <a:t> </a:t>
            </a:r>
            <a:r>
              <a:rPr lang="en-US" sz="1200" b="0" dirty="0" err="1">
                <a:solidFill>
                  <a:schemeClr val="tx1"/>
                </a:solidFill>
              </a:rPr>
              <a:t>vehicula</a:t>
            </a:r>
            <a:r>
              <a:rPr lang="en-US" sz="1200" b="0" dirty="0">
                <a:solidFill>
                  <a:schemeClr val="tx1"/>
                </a:solidFill>
              </a:rPr>
              <a:t> </a:t>
            </a:r>
            <a:r>
              <a:rPr lang="en-US" sz="1200" b="0" dirty="0" err="1">
                <a:solidFill>
                  <a:schemeClr val="tx1"/>
                </a:solidFill>
              </a:rPr>
              <a:t>aliquam</a:t>
            </a:r>
            <a:r>
              <a:rPr lang="en-US" sz="1200" b="0" dirty="0">
                <a:solidFill>
                  <a:schemeClr val="tx1"/>
                </a:solidFill>
              </a:rPr>
              <a:t>. </a:t>
            </a:r>
            <a:r>
              <a:rPr lang="en-US" sz="1200" b="0" dirty="0" err="1">
                <a:solidFill>
                  <a:schemeClr val="tx1"/>
                </a:solidFill>
              </a:rPr>
              <a:t>Pellentesque</a:t>
            </a:r>
            <a:r>
              <a:rPr lang="en-US" sz="1200" b="0" dirty="0">
                <a:solidFill>
                  <a:schemeClr val="tx1"/>
                </a:solidFill>
              </a:rPr>
              <a:t> </a:t>
            </a:r>
            <a:r>
              <a:rPr lang="en-US" sz="1200" b="0" dirty="0" err="1">
                <a:solidFill>
                  <a:schemeClr val="tx1"/>
                </a:solidFill>
              </a:rPr>
              <a:t>ultrices</a:t>
            </a:r>
            <a:r>
              <a:rPr lang="en-US" sz="1200" b="0" dirty="0">
                <a:solidFill>
                  <a:schemeClr val="tx1"/>
                </a:solidFill>
              </a:rPr>
              <a:t> </a:t>
            </a:r>
            <a:r>
              <a:rPr lang="en-US" sz="1200" b="0" dirty="0" err="1">
                <a:solidFill>
                  <a:schemeClr val="tx1"/>
                </a:solidFill>
              </a:rPr>
              <a:t>justo</a:t>
            </a:r>
            <a:r>
              <a:rPr lang="en-US" sz="1200" b="0" dirty="0">
                <a:solidFill>
                  <a:schemeClr val="tx1"/>
                </a:solidFill>
              </a:rPr>
              <a:t> </a:t>
            </a:r>
            <a:r>
              <a:rPr lang="en-US" sz="1200" b="0" dirty="0" err="1">
                <a:solidFill>
                  <a:schemeClr val="tx1"/>
                </a:solidFill>
              </a:rPr>
              <a:t>eget</a:t>
            </a:r>
            <a:r>
              <a:rPr lang="en-US" sz="1200" b="0" dirty="0">
                <a:solidFill>
                  <a:schemeClr val="tx1"/>
                </a:solidFill>
              </a:rPr>
              <a:t> nisi </a:t>
            </a:r>
            <a:r>
              <a:rPr lang="en-US" sz="1200" b="0" dirty="0" err="1">
                <a:solidFill>
                  <a:schemeClr val="tx1"/>
                </a:solidFill>
              </a:rPr>
              <a:t>pellentesque</a:t>
            </a:r>
            <a:r>
              <a:rPr lang="en-US" sz="1200" b="0" dirty="0">
                <a:solidFill>
                  <a:schemeClr val="tx1"/>
                </a:solidFill>
              </a:rPr>
              <a:t> convallis. </a:t>
            </a:r>
          </a:p>
        </p:txBody>
      </p:sp>
    </p:spTree>
    <p:extLst>
      <p:ext uri="{BB962C8B-B14F-4D97-AF65-F5344CB8AC3E}">
        <p14:creationId xmlns:p14="http://schemas.microsoft.com/office/powerpoint/2010/main" val="10860485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19559"/>
            <a:ext cx="9144000" cy="342900"/>
          </a:xfrm>
          <a:prstGeom prst="rect">
            <a:avLst/>
          </a:prstGeom>
        </p:spPr>
      </p:pic>
      <p:sp>
        <p:nvSpPr>
          <p:cNvPr id="5" name="TextBox 4"/>
          <p:cNvSpPr txBox="1">
            <a:spLocks noChangeArrowheads="1"/>
          </p:cNvSpPr>
          <p:nvPr userDrawn="1"/>
        </p:nvSpPr>
        <p:spPr bwMode="auto">
          <a:xfrm>
            <a:off x="5062543" y="927537"/>
            <a:ext cx="138548"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5" tIns="34289" rIns="68525" bIns="34289">
            <a:spAutoFit/>
          </a:bodyPr>
          <a:lstStyle>
            <a:lvl1pPr eaLnBrk="0" hangingPunct="0">
              <a:defRPr sz="1200">
                <a:solidFill>
                  <a:schemeClr val="tx1"/>
                </a:solidFill>
                <a:latin typeface="Tahoma" charset="0"/>
                <a:ea typeface="ＭＳ Ｐゴシック" charset="0"/>
                <a:cs typeface="ＭＳ Ｐゴシック" charset="0"/>
              </a:defRPr>
            </a:lvl1pPr>
            <a:lvl2pPr marL="742950" indent="-285750" eaLnBrk="0" hangingPunct="0">
              <a:defRPr sz="1200">
                <a:solidFill>
                  <a:schemeClr val="tx1"/>
                </a:solidFill>
                <a:latin typeface="Tahoma" charset="0"/>
                <a:ea typeface="ＭＳ Ｐゴシック" charset="0"/>
              </a:defRPr>
            </a:lvl2pPr>
            <a:lvl3pPr marL="1143000" indent="-228600" eaLnBrk="0" hangingPunct="0">
              <a:defRPr sz="1200">
                <a:solidFill>
                  <a:schemeClr val="tx1"/>
                </a:solidFill>
                <a:latin typeface="Tahoma" charset="0"/>
                <a:ea typeface="ＭＳ Ｐゴシック" charset="0"/>
              </a:defRPr>
            </a:lvl3pPr>
            <a:lvl4pPr marL="1600200" indent="-228600" eaLnBrk="0" hangingPunct="0">
              <a:defRPr sz="1200">
                <a:solidFill>
                  <a:schemeClr val="tx1"/>
                </a:solidFill>
                <a:latin typeface="Tahoma" charset="0"/>
                <a:ea typeface="ＭＳ Ｐゴシック" charset="0"/>
              </a:defRPr>
            </a:lvl4pPr>
            <a:lvl5pPr marL="2057400" indent="-228600" eaLnBrk="0" hangingPunct="0">
              <a:defRPr sz="1200">
                <a:solidFill>
                  <a:schemeClr val="tx1"/>
                </a:solidFill>
                <a:latin typeface="Tahoma" charset="0"/>
                <a:ea typeface="ＭＳ Ｐゴシック" charset="0"/>
              </a:defRPr>
            </a:lvl5pPr>
            <a:lvl6pPr marL="2514600" indent="-228600" eaLnBrk="0" fontAlgn="base" hangingPunct="0">
              <a:spcBef>
                <a:spcPct val="50000"/>
              </a:spcBef>
              <a:spcAft>
                <a:spcPct val="0"/>
              </a:spcAft>
              <a:defRPr sz="1200">
                <a:solidFill>
                  <a:schemeClr val="tx1"/>
                </a:solidFill>
                <a:latin typeface="Tahoma" charset="0"/>
                <a:ea typeface="ＭＳ Ｐゴシック" charset="0"/>
              </a:defRPr>
            </a:lvl6pPr>
            <a:lvl7pPr marL="2971800" indent="-228600" eaLnBrk="0" fontAlgn="base" hangingPunct="0">
              <a:spcBef>
                <a:spcPct val="50000"/>
              </a:spcBef>
              <a:spcAft>
                <a:spcPct val="0"/>
              </a:spcAft>
              <a:defRPr sz="1200">
                <a:solidFill>
                  <a:schemeClr val="tx1"/>
                </a:solidFill>
                <a:latin typeface="Tahoma" charset="0"/>
                <a:ea typeface="ＭＳ Ｐゴシック" charset="0"/>
              </a:defRPr>
            </a:lvl7pPr>
            <a:lvl8pPr marL="3429000" indent="-228600" eaLnBrk="0" fontAlgn="base" hangingPunct="0">
              <a:spcBef>
                <a:spcPct val="50000"/>
              </a:spcBef>
              <a:spcAft>
                <a:spcPct val="0"/>
              </a:spcAft>
              <a:defRPr sz="1200">
                <a:solidFill>
                  <a:schemeClr val="tx1"/>
                </a:solidFill>
                <a:latin typeface="Tahoma" charset="0"/>
                <a:ea typeface="ＭＳ Ｐゴシック" charset="0"/>
              </a:defRPr>
            </a:lvl8pPr>
            <a:lvl9pPr marL="3886200" indent="-228600" eaLnBrk="0" fontAlgn="base" hangingPunct="0">
              <a:spcBef>
                <a:spcPct val="50000"/>
              </a:spcBef>
              <a:spcAft>
                <a:spcPct val="0"/>
              </a:spcAft>
              <a:defRPr sz="1200">
                <a:solidFill>
                  <a:schemeClr val="tx1"/>
                </a:solidFill>
                <a:latin typeface="Tahoma" charset="0"/>
                <a:ea typeface="ＭＳ Ｐゴシック" charset="0"/>
              </a:defRPr>
            </a:lvl9pPr>
          </a:lstStyle>
          <a:p>
            <a:pPr defTabSz="913568" eaLnBrk="1" fontAlgn="base" hangingPunct="1">
              <a:spcBef>
                <a:spcPct val="50000"/>
              </a:spcBef>
              <a:spcAft>
                <a:spcPct val="0"/>
              </a:spcAft>
              <a:defRPr/>
            </a:pPr>
            <a:endParaRPr lang="en-US" sz="900">
              <a:solidFill>
                <a:srgbClr val="000000"/>
              </a:solidFill>
            </a:endParaRPr>
          </a:p>
        </p:txBody>
      </p:sp>
      <p:sp>
        <p:nvSpPr>
          <p:cNvPr id="3074" name="Rectangle 2"/>
          <p:cNvSpPr>
            <a:spLocks noGrp="1" noChangeArrowheads="1"/>
          </p:cNvSpPr>
          <p:nvPr>
            <p:ph type="ctrTitle" hasCustomPrompt="1"/>
          </p:nvPr>
        </p:nvSpPr>
        <p:spPr>
          <a:xfrm>
            <a:off x="832512" y="3429409"/>
            <a:ext cx="6281994" cy="459857"/>
          </a:xfrm>
        </p:spPr>
        <p:txBody>
          <a:bodyPr/>
          <a:lstStyle>
            <a:lvl1pPr>
              <a:defRPr sz="2400" baseline="0"/>
            </a:lvl1pPr>
          </a:lstStyle>
          <a:p>
            <a:pPr lvl="0"/>
            <a:r>
              <a:rPr lang="en-US" noProof="0" dirty="0"/>
              <a:t>Click to edit title</a:t>
            </a:r>
          </a:p>
        </p:txBody>
      </p:sp>
      <p:sp>
        <p:nvSpPr>
          <p:cNvPr id="3075" name="Rectangle 3"/>
          <p:cNvSpPr>
            <a:spLocks noGrp="1" noChangeArrowheads="1"/>
          </p:cNvSpPr>
          <p:nvPr>
            <p:ph type="subTitle" idx="1" hasCustomPrompt="1"/>
          </p:nvPr>
        </p:nvSpPr>
        <p:spPr>
          <a:xfrm>
            <a:off x="831729" y="4003341"/>
            <a:ext cx="3436937" cy="273844"/>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sz="1400">
                <a:solidFill>
                  <a:srgbClr val="00308F"/>
                </a:solidFill>
              </a:defRPr>
            </a:lvl1pPr>
          </a:lstStyle>
          <a:p>
            <a:pPr lvl="0"/>
            <a:r>
              <a:rPr lang="en-US" noProof="0" dirty="0"/>
              <a:t>Click to edit subtitle </a:t>
            </a:r>
          </a:p>
        </p:txBody>
      </p:sp>
      <p:pic>
        <p:nvPicPr>
          <p:cNvPr id="4" name="Picture 3"/>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2118" y="-1866"/>
            <a:ext cx="9151193" cy="2990088"/>
          </a:xfrm>
          <a:prstGeom prst="rect">
            <a:avLst/>
          </a:prstGeom>
        </p:spPr>
      </p:pic>
      <p:sp>
        <p:nvSpPr>
          <p:cNvPr id="2" name="Rectangle 1"/>
          <p:cNvSpPr>
            <a:spLocks/>
          </p:cNvSpPr>
          <p:nvPr userDrawn="1"/>
        </p:nvSpPr>
        <p:spPr bwMode="auto">
          <a:xfrm>
            <a:off x="0" y="2164761"/>
            <a:ext cx="822960" cy="822960"/>
          </a:xfrm>
          <a:prstGeom prst="rect">
            <a:avLst/>
          </a:prstGeom>
          <a:solidFill>
            <a:srgbClr val="00308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963" tIns="53963" rIns="53963" bIns="53963" numCol="1" rtlCol="0" anchor="t" anchorCtr="0" compatLnSpc="1">
            <a:prstTxWarp prst="textNoShape">
              <a:avLst/>
            </a:prstTxWarp>
            <a:noAutofit/>
          </a:bodyPr>
          <a:lstStyle/>
          <a:p>
            <a:pPr defTabSz="685171" fontAlgn="base">
              <a:spcBef>
                <a:spcPct val="50000"/>
              </a:spcBef>
              <a:spcAft>
                <a:spcPct val="0"/>
              </a:spcAft>
            </a:pPr>
            <a:endParaRPr lang="en-US" sz="900">
              <a:solidFill>
                <a:srgbClr val="000000"/>
              </a:solidFill>
              <a:ea typeface="ＭＳ Ｐゴシック" charset="0"/>
            </a:endParaRPr>
          </a:p>
        </p:txBody>
      </p:sp>
      <p:sp>
        <p:nvSpPr>
          <p:cNvPr id="9" name="Rectangle 8"/>
          <p:cNvSpPr>
            <a:spLocks/>
          </p:cNvSpPr>
          <p:nvPr userDrawn="1"/>
        </p:nvSpPr>
        <p:spPr bwMode="auto">
          <a:xfrm>
            <a:off x="822960" y="2164674"/>
            <a:ext cx="822960" cy="822960"/>
          </a:xfrm>
          <a:prstGeom prst="rect">
            <a:avLst/>
          </a:prstGeom>
          <a:solidFill>
            <a:srgbClr val="2175D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963" tIns="53963" rIns="53963" bIns="53963" numCol="1" rtlCol="0" anchor="t" anchorCtr="0" compatLnSpc="1">
            <a:prstTxWarp prst="textNoShape">
              <a:avLst/>
            </a:prstTxWarp>
            <a:noAutofit/>
          </a:bodyPr>
          <a:lstStyle/>
          <a:p>
            <a:pPr defTabSz="685171" fontAlgn="base">
              <a:spcBef>
                <a:spcPct val="50000"/>
              </a:spcBef>
              <a:spcAft>
                <a:spcPct val="0"/>
              </a:spcAft>
            </a:pPr>
            <a:endParaRPr lang="en-US" sz="900">
              <a:solidFill>
                <a:srgbClr val="000000"/>
              </a:solidFill>
              <a:ea typeface="ＭＳ Ｐゴシック" charset="0"/>
            </a:endParaRPr>
          </a:p>
        </p:txBody>
      </p:sp>
      <p:sp>
        <p:nvSpPr>
          <p:cNvPr id="3" name="TextBox 2"/>
          <p:cNvSpPr txBox="1"/>
          <p:nvPr userDrawn="1"/>
        </p:nvSpPr>
        <p:spPr>
          <a:xfrm>
            <a:off x="-2982" y="2494895"/>
            <a:ext cx="1279769" cy="502059"/>
          </a:xfrm>
          <a:prstGeom prst="rect">
            <a:avLst/>
          </a:prstGeom>
          <a:noFill/>
        </p:spPr>
        <p:txBody>
          <a:bodyPr wrap="square" lIns="68525" tIns="34289" rIns="68525" bIns="34289" rtlCol="0">
            <a:spAutoFit/>
          </a:bodyPr>
          <a:lstStyle/>
          <a:p>
            <a:pPr defTabSz="913568" fontAlgn="base">
              <a:lnSpc>
                <a:spcPct val="50000"/>
              </a:lnSpc>
              <a:spcBef>
                <a:spcPct val="50000"/>
              </a:spcBef>
              <a:spcAft>
                <a:spcPct val="0"/>
              </a:spcAft>
            </a:pPr>
            <a:r>
              <a:rPr lang="en-US" sz="1100" dirty="0">
                <a:solidFill>
                  <a:prstClr val="white"/>
                </a:solidFill>
                <a:ea typeface="ＭＳ Ｐゴシック" charset="0"/>
              </a:rPr>
              <a:t>shaping</a:t>
            </a:r>
          </a:p>
          <a:p>
            <a:pPr defTabSz="913568" fontAlgn="base">
              <a:lnSpc>
                <a:spcPct val="50000"/>
              </a:lnSpc>
              <a:spcBef>
                <a:spcPct val="50000"/>
              </a:spcBef>
              <a:spcAft>
                <a:spcPct val="0"/>
              </a:spcAft>
            </a:pPr>
            <a:r>
              <a:rPr lang="en-US" sz="1100" dirty="0">
                <a:solidFill>
                  <a:prstClr val="white"/>
                </a:solidFill>
                <a:ea typeface="ＭＳ Ｐゴシック" charset="0"/>
              </a:rPr>
              <a:t>the world</a:t>
            </a:r>
          </a:p>
          <a:p>
            <a:pPr defTabSz="913568" fontAlgn="base">
              <a:lnSpc>
                <a:spcPct val="50000"/>
              </a:lnSpc>
              <a:spcBef>
                <a:spcPct val="50000"/>
              </a:spcBef>
              <a:spcAft>
                <a:spcPct val="0"/>
              </a:spcAft>
            </a:pPr>
            <a:r>
              <a:rPr lang="en-US" sz="1100" dirty="0">
                <a:solidFill>
                  <a:prstClr val="white"/>
                </a:solidFill>
                <a:ea typeface="ＭＳ Ｐゴシック" charset="0"/>
              </a:rPr>
              <a:t>of work</a:t>
            </a:r>
          </a:p>
        </p:txBody>
      </p:sp>
      <p:sp>
        <p:nvSpPr>
          <p:cNvPr id="6" name="Rectangle 5"/>
          <p:cNvSpPr/>
          <p:nvPr userDrawn="1"/>
        </p:nvSpPr>
        <p:spPr>
          <a:xfrm>
            <a:off x="40636" y="4939294"/>
            <a:ext cx="2041153" cy="146192"/>
          </a:xfrm>
          <a:prstGeom prst="rect">
            <a:avLst/>
          </a:prstGeom>
        </p:spPr>
        <p:txBody>
          <a:bodyPr wrap="none" lIns="68525" tIns="34289" rIns="68525" bIns="34289">
            <a:spAutoFit/>
          </a:bodyPr>
          <a:lstStyle/>
          <a:p>
            <a:pPr defTabSz="913568" fontAlgn="base">
              <a:spcBef>
                <a:spcPct val="50000"/>
              </a:spcBef>
              <a:spcAft>
                <a:spcPct val="0"/>
              </a:spcAft>
            </a:pPr>
            <a:r>
              <a:rPr lang="en-US" sz="500" b="1" dirty="0">
                <a:solidFill>
                  <a:srgbClr val="2175D9">
                    <a:lumMod val="40000"/>
                    <a:lumOff val="60000"/>
                  </a:srgbClr>
                </a:solidFill>
                <a:ea typeface="ＭＳ Ｐゴシック" charset="0"/>
              </a:rPr>
              <a:t>For internal use only © Randstad North America, Inc. 2016</a:t>
            </a:r>
            <a:endParaRPr lang="en-US" sz="500" dirty="0">
              <a:solidFill>
                <a:srgbClr val="2175D9">
                  <a:lumMod val="40000"/>
                  <a:lumOff val="60000"/>
                </a:srgbClr>
              </a:solidFill>
              <a:ea typeface="ＭＳ Ｐゴシック" charset="0"/>
            </a:endParaRPr>
          </a:p>
        </p:txBody>
      </p:sp>
      <p:pic>
        <p:nvPicPr>
          <p:cNvPr id="14" name="Picture 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bwMode="auto">
          <a:xfrm>
            <a:off x="6800021" y="4617352"/>
            <a:ext cx="2392655" cy="49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5663553"/>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0455701"/>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Box 8"/>
          <p:cNvSpPr txBox="1">
            <a:spLocks noChangeArrowheads="1"/>
          </p:cNvSpPr>
          <p:nvPr userDrawn="1"/>
        </p:nvSpPr>
        <p:spPr bwMode="auto">
          <a:xfrm>
            <a:off x="2027242" y="4543465"/>
            <a:ext cx="138548"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5" tIns="34289" rIns="68525" bIns="34289">
            <a:spAutoFit/>
          </a:bodyPr>
          <a:lstStyle>
            <a:lvl1pPr eaLnBrk="0" hangingPunct="0">
              <a:defRPr sz="1200">
                <a:solidFill>
                  <a:schemeClr val="tx1"/>
                </a:solidFill>
                <a:latin typeface="Tahoma" charset="0"/>
                <a:ea typeface="ＭＳ Ｐゴシック" charset="0"/>
                <a:cs typeface="ＭＳ Ｐゴシック" charset="0"/>
              </a:defRPr>
            </a:lvl1pPr>
            <a:lvl2pPr marL="742950" indent="-285750" eaLnBrk="0" hangingPunct="0">
              <a:defRPr sz="1200">
                <a:solidFill>
                  <a:schemeClr val="tx1"/>
                </a:solidFill>
                <a:latin typeface="Tahoma" charset="0"/>
                <a:ea typeface="ＭＳ Ｐゴシック" charset="0"/>
              </a:defRPr>
            </a:lvl2pPr>
            <a:lvl3pPr marL="1143000" indent="-228600" eaLnBrk="0" hangingPunct="0">
              <a:defRPr sz="1200">
                <a:solidFill>
                  <a:schemeClr val="tx1"/>
                </a:solidFill>
                <a:latin typeface="Tahoma" charset="0"/>
                <a:ea typeface="ＭＳ Ｐゴシック" charset="0"/>
              </a:defRPr>
            </a:lvl3pPr>
            <a:lvl4pPr marL="1600200" indent="-228600" eaLnBrk="0" hangingPunct="0">
              <a:defRPr sz="1200">
                <a:solidFill>
                  <a:schemeClr val="tx1"/>
                </a:solidFill>
                <a:latin typeface="Tahoma" charset="0"/>
                <a:ea typeface="ＭＳ Ｐゴシック" charset="0"/>
              </a:defRPr>
            </a:lvl4pPr>
            <a:lvl5pPr marL="2057400" indent="-228600" eaLnBrk="0" hangingPunct="0">
              <a:defRPr sz="1200">
                <a:solidFill>
                  <a:schemeClr val="tx1"/>
                </a:solidFill>
                <a:latin typeface="Tahoma" charset="0"/>
                <a:ea typeface="ＭＳ Ｐゴシック" charset="0"/>
              </a:defRPr>
            </a:lvl5pPr>
            <a:lvl6pPr marL="2514600" indent="-228600" eaLnBrk="0" fontAlgn="base" hangingPunct="0">
              <a:spcBef>
                <a:spcPct val="50000"/>
              </a:spcBef>
              <a:spcAft>
                <a:spcPct val="0"/>
              </a:spcAft>
              <a:defRPr sz="1200">
                <a:solidFill>
                  <a:schemeClr val="tx1"/>
                </a:solidFill>
                <a:latin typeface="Tahoma" charset="0"/>
                <a:ea typeface="ＭＳ Ｐゴシック" charset="0"/>
              </a:defRPr>
            </a:lvl6pPr>
            <a:lvl7pPr marL="2971800" indent="-228600" eaLnBrk="0" fontAlgn="base" hangingPunct="0">
              <a:spcBef>
                <a:spcPct val="50000"/>
              </a:spcBef>
              <a:spcAft>
                <a:spcPct val="0"/>
              </a:spcAft>
              <a:defRPr sz="1200">
                <a:solidFill>
                  <a:schemeClr val="tx1"/>
                </a:solidFill>
                <a:latin typeface="Tahoma" charset="0"/>
                <a:ea typeface="ＭＳ Ｐゴシック" charset="0"/>
              </a:defRPr>
            </a:lvl7pPr>
            <a:lvl8pPr marL="3429000" indent="-228600" eaLnBrk="0" fontAlgn="base" hangingPunct="0">
              <a:spcBef>
                <a:spcPct val="50000"/>
              </a:spcBef>
              <a:spcAft>
                <a:spcPct val="0"/>
              </a:spcAft>
              <a:defRPr sz="1200">
                <a:solidFill>
                  <a:schemeClr val="tx1"/>
                </a:solidFill>
                <a:latin typeface="Tahoma" charset="0"/>
                <a:ea typeface="ＭＳ Ｐゴシック" charset="0"/>
              </a:defRPr>
            </a:lvl8pPr>
            <a:lvl9pPr marL="3886200" indent="-228600" eaLnBrk="0" fontAlgn="base" hangingPunct="0">
              <a:spcBef>
                <a:spcPct val="50000"/>
              </a:spcBef>
              <a:spcAft>
                <a:spcPct val="0"/>
              </a:spcAft>
              <a:defRPr sz="1200">
                <a:solidFill>
                  <a:schemeClr val="tx1"/>
                </a:solidFill>
                <a:latin typeface="Tahoma" charset="0"/>
                <a:ea typeface="ＭＳ Ｐゴシック" charset="0"/>
              </a:defRPr>
            </a:lvl9pPr>
          </a:lstStyle>
          <a:p>
            <a:pPr defTabSz="913568" eaLnBrk="1" fontAlgn="base" hangingPunct="1">
              <a:spcBef>
                <a:spcPct val="50000"/>
              </a:spcBef>
              <a:spcAft>
                <a:spcPct val="0"/>
              </a:spcAft>
            </a:pPr>
            <a:endParaRPr lang="en-US" sz="900">
              <a:solidFill>
                <a:srgbClr val="000000"/>
              </a:solidFill>
            </a:endParaRP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55136662"/>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7250" y="814388"/>
            <a:ext cx="3849688" cy="3686175"/>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9345" y="814388"/>
            <a:ext cx="3849687" cy="3686175"/>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2412559"/>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8"/>
            <a:ext cx="4040188" cy="479822"/>
          </a:xfrm>
        </p:spPr>
        <p:txBody>
          <a:bodyPr anchor="b"/>
          <a:lstStyle>
            <a:lvl1pPr marL="0" indent="0">
              <a:buNone/>
              <a:defRPr sz="1800" b="1"/>
            </a:lvl1pPr>
            <a:lvl2pPr marL="342569" indent="0">
              <a:buNone/>
              <a:defRPr sz="1500" b="1"/>
            </a:lvl2pPr>
            <a:lvl3pPr marL="685171" indent="0">
              <a:buNone/>
              <a:defRPr sz="1400" b="1"/>
            </a:lvl3pPr>
            <a:lvl4pPr marL="1027757" indent="0">
              <a:buNone/>
              <a:defRPr sz="1200" b="1"/>
            </a:lvl4pPr>
            <a:lvl5pPr marL="1370342" indent="0">
              <a:buNone/>
              <a:defRPr sz="1200" b="1"/>
            </a:lvl5pPr>
            <a:lvl6pPr marL="1712945" indent="0">
              <a:buNone/>
              <a:defRPr sz="1200" b="1"/>
            </a:lvl6pPr>
            <a:lvl7pPr marL="2055512" indent="0">
              <a:buNone/>
              <a:defRPr sz="1200" b="1"/>
            </a:lvl7pPr>
            <a:lvl8pPr marL="2398080" indent="0">
              <a:buNone/>
              <a:defRPr sz="1200" b="1"/>
            </a:lvl8pPr>
            <a:lvl9pPr marL="2740649"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71" y="1151338"/>
            <a:ext cx="4041775" cy="479822"/>
          </a:xfrm>
        </p:spPr>
        <p:txBody>
          <a:bodyPr anchor="b"/>
          <a:lstStyle>
            <a:lvl1pPr marL="0" indent="0">
              <a:buNone/>
              <a:defRPr sz="1800" b="1"/>
            </a:lvl1pPr>
            <a:lvl2pPr marL="342569" indent="0">
              <a:buNone/>
              <a:defRPr sz="1500" b="1"/>
            </a:lvl2pPr>
            <a:lvl3pPr marL="685171" indent="0">
              <a:buNone/>
              <a:defRPr sz="1400" b="1"/>
            </a:lvl3pPr>
            <a:lvl4pPr marL="1027757" indent="0">
              <a:buNone/>
              <a:defRPr sz="1200" b="1"/>
            </a:lvl4pPr>
            <a:lvl5pPr marL="1370342" indent="0">
              <a:buNone/>
              <a:defRPr sz="1200" b="1"/>
            </a:lvl5pPr>
            <a:lvl6pPr marL="1712945" indent="0">
              <a:buNone/>
              <a:defRPr sz="1200" b="1"/>
            </a:lvl6pPr>
            <a:lvl7pPr marL="2055512" indent="0">
              <a:buNone/>
              <a:defRPr sz="1200" b="1"/>
            </a:lvl7pPr>
            <a:lvl8pPr marL="2398080" indent="0">
              <a:buNone/>
              <a:defRPr sz="1200" b="1"/>
            </a:lvl8pPr>
            <a:lvl9pPr marL="2740649"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71"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5427220"/>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01086316"/>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5001913"/>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4790"/>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97"/>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076328"/>
            <a:ext cx="3008313" cy="3518297"/>
          </a:xfrm>
        </p:spPr>
        <p:txBody>
          <a:bodyPr/>
          <a:lstStyle>
            <a:lvl1pPr marL="0" indent="0">
              <a:buNone/>
              <a:defRPr sz="1100"/>
            </a:lvl1pPr>
            <a:lvl2pPr marL="342569" indent="0">
              <a:buNone/>
              <a:defRPr sz="900"/>
            </a:lvl2pPr>
            <a:lvl3pPr marL="685171" indent="0">
              <a:buNone/>
              <a:defRPr sz="800"/>
            </a:lvl3pPr>
            <a:lvl4pPr marL="1027757" indent="0">
              <a:buNone/>
              <a:defRPr sz="700"/>
            </a:lvl4pPr>
            <a:lvl5pPr marL="1370342" indent="0">
              <a:buNone/>
              <a:defRPr sz="700"/>
            </a:lvl5pPr>
            <a:lvl6pPr marL="1712945" indent="0">
              <a:buNone/>
              <a:defRPr sz="700"/>
            </a:lvl6pPr>
            <a:lvl7pPr marL="2055512" indent="0">
              <a:buNone/>
              <a:defRPr sz="700"/>
            </a:lvl7pPr>
            <a:lvl8pPr marL="2398080" indent="0">
              <a:buNone/>
              <a:defRPr sz="700"/>
            </a:lvl8pPr>
            <a:lvl9pPr marL="2740649" indent="0">
              <a:buNone/>
              <a:defRPr sz="700"/>
            </a:lvl9pPr>
          </a:lstStyle>
          <a:p>
            <a:pPr lvl="0"/>
            <a:r>
              <a:rPr lang="en-US"/>
              <a:t>Click to edit Master text styles</a:t>
            </a:r>
          </a:p>
        </p:txBody>
      </p:sp>
    </p:spTree>
    <p:extLst>
      <p:ext uri="{BB962C8B-B14F-4D97-AF65-F5344CB8AC3E}">
        <p14:creationId xmlns:p14="http://schemas.microsoft.com/office/powerpoint/2010/main" val="1562514303"/>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2"/>
            <a:ext cx="5486400" cy="425055"/>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569" indent="0">
              <a:buNone/>
              <a:defRPr sz="2100"/>
            </a:lvl2pPr>
            <a:lvl3pPr marL="685171" indent="0">
              <a:buNone/>
              <a:defRPr sz="1800"/>
            </a:lvl3pPr>
            <a:lvl4pPr marL="1027757" indent="0">
              <a:buNone/>
              <a:defRPr sz="1500"/>
            </a:lvl4pPr>
            <a:lvl5pPr marL="1370342" indent="0">
              <a:buNone/>
              <a:defRPr sz="1500"/>
            </a:lvl5pPr>
            <a:lvl6pPr marL="1712945" indent="0">
              <a:buNone/>
              <a:defRPr sz="1500"/>
            </a:lvl6pPr>
            <a:lvl7pPr marL="2055512" indent="0">
              <a:buNone/>
              <a:defRPr sz="1500"/>
            </a:lvl7pPr>
            <a:lvl8pPr marL="2398080" indent="0">
              <a:buNone/>
              <a:defRPr sz="1500"/>
            </a:lvl8pPr>
            <a:lvl9pPr marL="2740649" indent="0">
              <a:buNone/>
              <a:defRPr sz="1500"/>
            </a:lvl9pPr>
          </a:lstStyle>
          <a:p>
            <a:pPr lvl="0"/>
            <a:endParaRPr lang="en-US" noProof="0"/>
          </a:p>
        </p:txBody>
      </p:sp>
      <p:sp>
        <p:nvSpPr>
          <p:cNvPr id="4" name="Text Placeholder 3"/>
          <p:cNvSpPr>
            <a:spLocks noGrp="1"/>
          </p:cNvSpPr>
          <p:nvPr>
            <p:ph type="body" sz="half" idx="2"/>
          </p:nvPr>
        </p:nvSpPr>
        <p:spPr>
          <a:xfrm>
            <a:off x="1792288" y="4025546"/>
            <a:ext cx="5486400" cy="603647"/>
          </a:xfrm>
        </p:spPr>
        <p:txBody>
          <a:bodyPr/>
          <a:lstStyle>
            <a:lvl1pPr marL="0" indent="0">
              <a:buNone/>
              <a:defRPr sz="1100"/>
            </a:lvl1pPr>
            <a:lvl2pPr marL="342569" indent="0">
              <a:buNone/>
              <a:defRPr sz="900"/>
            </a:lvl2pPr>
            <a:lvl3pPr marL="685171" indent="0">
              <a:buNone/>
              <a:defRPr sz="800"/>
            </a:lvl3pPr>
            <a:lvl4pPr marL="1027757" indent="0">
              <a:buNone/>
              <a:defRPr sz="700"/>
            </a:lvl4pPr>
            <a:lvl5pPr marL="1370342" indent="0">
              <a:buNone/>
              <a:defRPr sz="700"/>
            </a:lvl5pPr>
            <a:lvl6pPr marL="1712945" indent="0">
              <a:buNone/>
              <a:defRPr sz="700"/>
            </a:lvl6pPr>
            <a:lvl7pPr marL="2055512" indent="0">
              <a:buNone/>
              <a:defRPr sz="700"/>
            </a:lvl7pPr>
            <a:lvl8pPr marL="2398080" indent="0">
              <a:buNone/>
              <a:defRPr sz="700"/>
            </a:lvl8pPr>
            <a:lvl9pPr marL="2740649" indent="0">
              <a:buNone/>
              <a:defRPr sz="700"/>
            </a:lvl9pPr>
          </a:lstStyle>
          <a:p>
            <a:pPr lvl="0"/>
            <a:r>
              <a:rPr lang="en-US"/>
              <a:t>Click to edit Master text styles</a:t>
            </a:r>
          </a:p>
        </p:txBody>
      </p:sp>
    </p:spTree>
    <p:extLst>
      <p:ext uri="{BB962C8B-B14F-4D97-AF65-F5344CB8AC3E}">
        <p14:creationId xmlns:p14="http://schemas.microsoft.com/office/powerpoint/2010/main" val="3585367351"/>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115467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py w/ 3 subheadings">
    <p:bg>
      <p:bgPr>
        <a:solidFill>
          <a:schemeClr val="bg1"/>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4"/>
          </p:nvPr>
        </p:nvSpPr>
        <p:spPr>
          <a:xfrm>
            <a:off x="486200" y="4638388"/>
            <a:ext cx="2582120" cy="272891"/>
          </a:xfrm>
          <a:prstGeom prst="rect">
            <a:avLst/>
          </a:prstGeom>
        </p:spPr>
        <p:txBody>
          <a:bodyPr vert="horz" lIns="91310" tIns="45655" rIns="91310" bIns="45655" rtlCol="0" anchor="ctr"/>
          <a:lstStyle>
            <a:lvl1pPr algn="l">
              <a:defRPr sz="900" spc="0" baseline="0">
                <a:solidFill>
                  <a:srgbClr val="C6C7D0"/>
                </a:solidFill>
                <a:latin typeface="Tahoma" charset="0"/>
                <a:ea typeface="Tahoma" charset="0"/>
                <a:cs typeface="Tahoma" charset="0"/>
              </a:defRPr>
            </a:lvl1pPr>
          </a:lstStyle>
          <a:p>
            <a:fld id="{79E490B0-56F8-AB46-B375-AE7FC10CF7CC}" type="slidenum">
              <a:rPr lang="en-US" smtClean="0"/>
              <a:pPr/>
              <a:t>‹#›</a:t>
            </a:fld>
            <a:r>
              <a:rPr lang="en-US" dirty="0"/>
              <a:t>  |  </a:t>
            </a:r>
            <a:r>
              <a:rPr lang="de-DE" dirty="0"/>
              <a:t>© Randstad North </a:t>
            </a:r>
            <a:r>
              <a:rPr lang="de-DE" dirty="0" err="1"/>
              <a:t>America</a:t>
            </a:r>
            <a:r>
              <a:rPr lang="de-DE" dirty="0"/>
              <a:t>, Inc. 2017</a:t>
            </a:r>
            <a:endParaRPr lang="en-US" dirty="0"/>
          </a:p>
        </p:txBody>
      </p:sp>
      <p:sp>
        <p:nvSpPr>
          <p:cNvPr id="9" name="Title Placeholder 1"/>
          <p:cNvSpPr>
            <a:spLocks noGrp="1"/>
          </p:cNvSpPr>
          <p:nvPr>
            <p:ph type="title" hasCustomPrompt="1"/>
          </p:nvPr>
        </p:nvSpPr>
        <p:spPr>
          <a:xfrm>
            <a:off x="506522" y="350375"/>
            <a:ext cx="7437945" cy="927829"/>
          </a:xfrm>
          <a:prstGeom prst="rect">
            <a:avLst/>
          </a:prstGeom>
        </p:spPr>
        <p:txBody>
          <a:bodyPr vert="horz" lIns="91310" tIns="45655" rIns="91310" bIns="0" rtlCol="0" anchor="t">
            <a:noAutofit/>
          </a:bodyPr>
          <a:lstStyle/>
          <a:p>
            <a:r>
              <a:rPr lang="en-US" dirty="0"/>
              <a:t>slide title.</a:t>
            </a:r>
          </a:p>
        </p:txBody>
      </p:sp>
      <p:sp>
        <p:nvSpPr>
          <p:cNvPr id="6" name="Text Placeholder 5"/>
          <p:cNvSpPr>
            <a:spLocks noGrp="1"/>
          </p:cNvSpPr>
          <p:nvPr>
            <p:ph type="body" sz="quarter" idx="10" hasCustomPrompt="1"/>
          </p:nvPr>
        </p:nvSpPr>
        <p:spPr>
          <a:xfrm>
            <a:off x="506414" y="1593890"/>
            <a:ext cx="1824037" cy="825965"/>
          </a:xfrm>
        </p:spPr>
        <p:txBody>
          <a:bodyPr/>
          <a:lstStyle>
            <a:lvl1pPr marL="0" indent="0">
              <a:defRPr sz="1400">
                <a:solidFill>
                  <a:schemeClr val="accent2"/>
                </a:solidFill>
              </a:defRPr>
            </a:lvl1pPr>
          </a:lstStyle>
          <a:p>
            <a:pPr lvl="0"/>
            <a:r>
              <a:rPr lang="en-US" dirty="0"/>
              <a:t>subheading</a:t>
            </a:r>
          </a:p>
        </p:txBody>
      </p:sp>
      <p:sp>
        <p:nvSpPr>
          <p:cNvPr id="11" name="Text Placeholder 5"/>
          <p:cNvSpPr>
            <a:spLocks noGrp="1"/>
          </p:cNvSpPr>
          <p:nvPr>
            <p:ph type="body" sz="quarter" idx="11" hasCustomPrompt="1"/>
          </p:nvPr>
        </p:nvSpPr>
        <p:spPr>
          <a:xfrm>
            <a:off x="2625145" y="1593850"/>
            <a:ext cx="5319320" cy="825966"/>
          </a:xfrm>
        </p:spPr>
        <p:txBody>
          <a:bodyPr/>
          <a:lstStyle>
            <a:lvl1pPr marL="0" marR="0" indent="0" algn="l" defTabSz="342677" rtl="0" eaLnBrk="1" fontAlgn="auto" latinLnBrk="0" hangingPunct="1">
              <a:lnSpc>
                <a:spcPct val="100000"/>
              </a:lnSpc>
              <a:spcBef>
                <a:spcPts val="0"/>
              </a:spcBef>
              <a:spcAft>
                <a:spcPts val="0"/>
              </a:spcAft>
              <a:buClrTx/>
              <a:buSzTx/>
              <a:buFontTx/>
              <a:buNone/>
              <a:tabLst/>
              <a:defRPr sz="1200">
                <a:solidFill>
                  <a:schemeClr val="tx1"/>
                </a:solidFill>
              </a:defRPr>
            </a:lvl1pPr>
          </a:lstStyle>
          <a:p>
            <a:pPr marL="0" marR="0" indent="0" algn="l" defTabSz="456902"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Lorem ipsum dolor sit </a:t>
            </a:r>
            <a:r>
              <a:rPr lang="en-US" sz="1200" b="0" dirty="0" err="1">
                <a:solidFill>
                  <a:schemeClr val="tx1"/>
                </a:solidFill>
              </a:rPr>
              <a:t>amet</a:t>
            </a:r>
            <a:r>
              <a:rPr lang="en-US" sz="1200" b="0" dirty="0">
                <a:solidFill>
                  <a:schemeClr val="tx1"/>
                </a:solidFill>
              </a:rPr>
              <a:t>, </a:t>
            </a:r>
            <a:r>
              <a:rPr lang="en-US" sz="1200" b="0" dirty="0" err="1">
                <a:solidFill>
                  <a:schemeClr val="tx1"/>
                </a:solidFill>
              </a:rPr>
              <a:t>consectetur</a:t>
            </a:r>
            <a:r>
              <a:rPr lang="en-US" sz="1200" b="0" dirty="0">
                <a:solidFill>
                  <a:schemeClr val="tx1"/>
                </a:solidFill>
              </a:rPr>
              <a:t> </a:t>
            </a:r>
            <a:r>
              <a:rPr lang="en-US" sz="1200" b="0" dirty="0" err="1">
                <a:solidFill>
                  <a:schemeClr val="tx1"/>
                </a:solidFill>
              </a:rPr>
              <a:t>adipiscing</a:t>
            </a:r>
            <a:r>
              <a:rPr lang="en-US" sz="1200" b="0" dirty="0">
                <a:solidFill>
                  <a:schemeClr val="tx1"/>
                </a:solidFill>
              </a:rPr>
              <a:t> </a:t>
            </a:r>
            <a:r>
              <a:rPr lang="en-US" sz="1200" b="0" dirty="0" err="1">
                <a:solidFill>
                  <a:schemeClr val="tx1"/>
                </a:solidFill>
              </a:rPr>
              <a:t>elit</a:t>
            </a:r>
            <a:r>
              <a:rPr lang="en-US" sz="1200" b="0" dirty="0">
                <a:solidFill>
                  <a:schemeClr val="tx1"/>
                </a:solidFill>
              </a:rPr>
              <a:t>. </a:t>
            </a:r>
            <a:r>
              <a:rPr lang="en-US" sz="1200" b="0" dirty="0" err="1">
                <a:solidFill>
                  <a:schemeClr val="tx1"/>
                </a:solidFill>
              </a:rPr>
              <a:t>Pellentesque</a:t>
            </a:r>
            <a:r>
              <a:rPr lang="en-US" sz="1200" b="0" dirty="0">
                <a:solidFill>
                  <a:schemeClr val="tx1"/>
                </a:solidFill>
              </a:rPr>
              <a:t> </a:t>
            </a:r>
            <a:r>
              <a:rPr lang="en-US" sz="1200" b="0" dirty="0" err="1">
                <a:solidFill>
                  <a:schemeClr val="tx1"/>
                </a:solidFill>
              </a:rPr>
              <a:t>purus</a:t>
            </a:r>
            <a:r>
              <a:rPr lang="en-US" sz="1200" b="0" dirty="0">
                <a:solidFill>
                  <a:schemeClr val="tx1"/>
                </a:solidFill>
              </a:rPr>
              <a:t> </a:t>
            </a:r>
            <a:r>
              <a:rPr lang="en-US" sz="1200" b="0" dirty="0" err="1">
                <a:solidFill>
                  <a:schemeClr val="tx1"/>
                </a:solidFill>
              </a:rPr>
              <a:t>enim</a:t>
            </a:r>
            <a:r>
              <a:rPr lang="en-US" sz="1200" b="0" dirty="0">
                <a:solidFill>
                  <a:schemeClr val="tx1"/>
                </a:solidFill>
              </a:rPr>
              <a:t>, </a:t>
            </a:r>
            <a:r>
              <a:rPr lang="en-US" sz="1200" b="0" dirty="0" err="1">
                <a:solidFill>
                  <a:schemeClr val="tx1"/>
                </a:solidFill>
              </a:rPr>
              <a:t>iaculis</a:t>
            </a:r>
            <a:r>
              <a:rPr lang="en-US" sz="1200" b="0" dirty="0">
                <a:solidFill>
                  <a:schemeClr val="tx1"/>
                </a:solidFill>
              </a:rPr>
              <a:t> </a:t>
            </a:r>
            <a:r>
              <a:rPr lang="en-US" sz="1200" b="0" dirty="0" err="1">
                <a:solidFill>
                  <a:schemeClr val="tx1"/>
                </a:solidFill>
              </a:rPr>
              <a:t>nec</a:t>
            </a:r>
            <a:r>
              <a:rPr lang="en-US" sz="1200" b="0" dirty="0">
                <a:solidFill>
                  <a:schemeClr val="tx1"/>
                </a:solidFill>
              </a:rPr>
              <a:t> </a:t>
            </a:r>
            <a:r>
              <a:rPr lang="en-US" sz="1200" b="0" dirty="0" err="1">
                <a:solidFill>
                  <a:schemeClr val="tx1"/>
                </a:solidFill>
              </a:rPr>
              <a:t>fermentum</a:t>
            </a:r>
            <a:r>
              <a:rPr lang="en-US" sz="1200" b="0" dirty="0">
                <a:solidFill>
                  <a:schemeClr val="tx1"/>
                </a:solidFill>
              </a:rPr>
              <a:t> </a:t>
            </a:r>
            <a:r>
              <a:rPr lang="en-US" sz="1200" b="0" dirty="0" err="1">
                <a:solidFill>
                  <a:schemeClr val="tx1"/>
                </a:solidFill>
              </a:rPr>
              <a:t>eu</a:t>
            </a:r>
            <a:r>
              <a:rPr lang="en-US" sz="1200" b="0" dirty="0">
                <a:solidFill>
                  <a:schemeClr val="tx1"/>
                </a:solidFill>
              </a:rPr>
              <a:t>, </a:t>
            </a:r>
            <a:r>
              <a:rPr lang="en-US" sz="1200" b="0" dirty="0" err="1">
                <a:solidFill>
                  <a:schemeClr val="tx1"/>
                </a:solidFill>
              </a:rPr>
              <a:t>pretium</a:t>
            </a:r>
            <a:r>
              <a:rPr lang="en-US" sz="1200" b="0" dirty="0">
                <a:solidFill>
                  <a:schemeClr val="tx1"/>
                </a:solidFill>
              </a:rPr>
              <a:t> </a:t>
            </a:r>
            <a:r>
              <a:rPr lang="en-US" sz="1200" b="0" dirty="0" err="1">
                <a:solidFill>
                  <a:schemeClr val="tx1"/>
                </a:solidFill>
              </a:rPr>
              <a:t>euismod</a:t>
            </a:r>
            <a:r>
              <a:rPr lang="en-US" sz="1200" b="0" dirty="0">
                <a:solidFill>
                  <a:schemeClr val="tx1"/>
                </a:solidFill>
              </a:rPr>
              <a:t> ante. Nam </a:t>
            </a:r>
            <a:r>
              <a:rPr lang="en-US" sz="1200" b="0" dirty="0" err="1">
                <a:solidFill>
                  <a:schemeClr val="tx1"/>
                </a:solidFill>
              </a:rPr>
              <a:t>condimentum</a:t>
            </a:r>
            <a:r>
              <a:rPr lang="en-US" sz="1200" b="0" dirty="0">
                <a:solidFill>
                  <a:schemeClr val="tx1"/>
                </a:solidFill>
              </a:rPr>
              <a:t> </a:t>
            </a:r>
            <a:r>
              <a:rPr lang="en-US" sz="1200" b="0" dirty="0" err="1">
                <a:solidFill>
                  <a:schemeClr val="tx1"/>
                </a:solidFill>
              </a:rPr>
              <a:t>vehicula</a:t>
            </a:r>
            <a:r>
              <a:rPr lang="en-US" sz="1200" b="0" dirty="0">
                <a:solidFill>
                  <a:schemeClr val="tx1"/>
                </a:solidFill>
              </a:rPr>
              <a:t> </a:t>
            </a:r>
            <a:r>
              <a:rPr lang="en-US" sz="1200" b="0" dirty="0" err="1">
                <a:solidFill>
                  <a:schemeClr val="tx1"/>
                </a:solidFill>
              </a:rPr>
              <a:t>aliquam</a:t>
            </a:r>
            <a:r>
              <a:rPr lang="en-US" sz="1200" b="0" dirty="0">
                <a:solidFill>
                  <a:schemeClr val="tx1"/>
                </a:solidFill>
              </a:rPr>
              <a:t>. </a:t>
            </a:r>
          </a:p>
        </p:txBody>
      </p:sp>
      <p:sp>
        <p:nvSpPr>
          <p:cNvPr id="14" name="Text Placeholder 5"/>
          <p:cNvSpPr>
            <a:spLocks noGrp="1"/>
          </p:cNvSpPr>
          <p:nvPr>
            <p:ph type="body" sz="quarter" idx="12" hasCustomPrompt="1"/>
          </p:nvPr>
        </p:nvSpPr>
        <p:spPr>
          <a:xfrm>
            <a:off x="506414" y="2597478"/>
            <a:ext cx="1824037" cy="825965"/>
          </a:xfrm>
        </p:spPr>
        <p:txBody>
          <a:bodyPr/>
          <a:lstStyle>
            <a:lvl1pPr marL="0" indent="0">
              <a:defRPr sz="1400">
                <a:solidFill>
                  <a:schemeClr val="accent2"/>
                </a:solidFill>
              </a:defRPr>
            </a:lvl1pPr>
          </a:lstStyle>
          <a:p>
            <a:pPr lvl="0"/>
            <a:r>
              <a:rPr lang="en-US" dirty="0"/>
              <a:t>subheading</a:t>
            </a:r>
          </a:p>
        </p:txBody>
      </p:sp>
      <p:sp>
        <p:nvSpPr>
          <p:cNvPr id="15" name="Text Placeholder 5"/>
          <p:cNvSpPr>
            <a:spLocks noGrp="1"/>
          </p:cNvSpPr>
          <p:nvPr>
            <p:ph type="body" sz="quarter" idx="13" hasCustomPrompt="1"/>
          </p:nvPr>
        </p:nvSpPr>
        <p:spPr>
          <a:xfrm>
            <a:off x="2625145" y="2597457"/>
            <a:ext cx="5319320" cy="825966"/>
          </a:xfrm>
        </p:spPr>
        <p:txBody>
          <a:bodyPr/>
          <a:lstStyle>
            <a:lvl1pPr marL="0" marR="0" indent="0" algn="l" defTabSz="342677" rtl="0" eaLnBrk="1" fontAlgn="auto" latinLnBrk="0" hangingPunct="1">
              <a:lnSpc>
                <a:spcPct val="100000"/>
              </a:lnSpc>
              <a:spcBef>
                <a:spcPts val="0"/>
              </a:spcBef>
              <a:spcAft>
                <a:spcPts val="0"/>
              </a:spcAft>
              <a:buClrTx/>
              <a:buSzTx/>
              <a:buFontTx/>
              <a:buNone/>
              <a:tabLst/>
              <a:defRPr sz="1200">
                <a:solidFill>
                  <a:schemeClr val="tx1"/>
                </a:solidFill>
              </a:defRPr>
            </a:lvl1pPr>
          </a:lstStyle>
          <a:p>
            <a:pPr marL="0" marR="0" indent="0" algn="l" defTabSz="456902"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Lorem ipsum dolor sit </a:t>
            </a:r>
            <a:r>
              <a:rPr lang="en-US" sz="1200" b="0" dirty="0" err="1">
                <a:solidFill>
                  <a:schemeClr val="tx1"/>
                </a:solidFill>
              </a:rPr>
              <a:t>amet</a:t>
            </a:r>
            <a:r>
              <a:rPr lang="en-US" sz="1200" b="0" dirty="0">
                <a:solidFill>
                  <a:schemeClr val="tx1"/>
                </a:solidFill>
              </a:rPr>
              <a:t>, </a:t>
            </a:r>
            <a:r>
              <a:rPr lang="en-US" sz="1200" b="0" dirty="0" err="1">
                <a:solidFill>
                  <a:schemeClr val="tx1"/>
                </a:solidFill>
              </a:rPr>
              <a:t>consectetur</a:t>
            </a:r>
            <a:r>
              <a:rPr lang="en-US" sz="1200" b="0" dirty="0">
                <a:solidFill>
                  <a:schemeClr val="tx1"/>
                </a:solidFill>
              </a:rPr>
              <a:t> </a:t>
            </a:r>
            <a:r>
              <a:rPr lang="en-US" sz="1200" b="0" dirty="0" err="1">
                <a:solidFill>
                  <a:schemeClr val="tx1"/>
                </a:solidFill>
              </a:rPr>
              <a:t>adipiscing</a:t>
            </a:r>
            <a:r>
              <a:rPr lang="en-US" sz="1200" b="0" dirty="0">
                <a:solidFill>
                  <a:schemeClr val="tx1"/>
                </a:solidFill>
              </a:rPr>
              <a:t> </a:t>
            </a:r>
            <a:r>
              <a:rPr lang="en-US" sz="1200" b="0" dirty="0" err="1">
                <a:solidFill>
                  <a:schemeClr val="tx1"/>
                </a:solidFill>
              </a:rPr>
              <a:t>elit</a:t>
            </a:r>
            <a:r>
              <a:rPr lang="en-US" sz="1200" b="0" dirty="0">
                <a:solidFill>
                  <a:schemeClr val="tx1"/>
                </a:solidFill>
              </a:rPr>
              <a:t>. </a:t>
            </a:r>
            <a:r>
              <a:rPr lang="en-US" sz="1200" b="0" dirty="0" err="1">
                <a:solidFill>
                  <a:schemeClr val="tx1"/>
                </a:solidFill>
              </a:rPr>
              <a:t>Pellentesque</a:t>
            </a:r>
            <a:r>
              <a:rPr lang="en-US" sz="1200" b="0" dirty="0">
                <a:solidFill>
                  <a:schemeClr val="tx1"/>
                </a:solidFill>
              </a:rPr>
              <a:t> </a:t>
            </a:r>
            <a:r>
              <a:rPr lang="en-US" sz="1200" b="0" dirty="0" err="1">
                <a:solidFill>
                  <a:schemeClr val="tx1"/>
                </a:solidFill>
              </a:rPr>
              <a:t>purus</a:t>
            </a:r>
            <a:r>
              <a:rPr lang="en-US" sz="1200" b="0" dirty="0">
                <a:solidFill>
                  <a:schemeClr val="tx1"/>
                </a:solidFill>
              </a:rPr>
              <a:t> </a:t>
            </a:r>
            <a:r>
              <a:rPr lang="en-US" sz="1200" b="0" dirty="0" err="1">
                <a:solidFill>
                  <a:schemeClr val="tx1"/>
                </a:solidFill>
              </a:rPr>
              <a:t>enim</a:t>
            </a:r>
            <a:r>
              <a:rPr lang="en-US" sz="1200" b="0" dirty="0">
                <a:solidFill>
                  <a:schemeClr val="tx1"/>
                </a:solidFill>
              </a:rPr>
              <a:t>, </a:t>
            </a:r>
            <a:r>
              <a:rPr lang="en-US" sz="1200" b="0" dirty="0" err="1">
                <a:solidFill>
                  <a:schemeClr val="tx1"/>
                </a:solidFill>
              </a:rPr>
              <a:t>iaculis</a:t>
            </a:r>
            <a:r>
              <a:rPr lang="en-US" sz="1200" b="0" dirty="0">
                <a:solidFill>
                  <a:schemeClr val="tx1"/>
                </a:solidFill>
              </a:rPr>
              <a:t> </a:t>
            </a:r>
            <a:r>
              <a:rPr lang="en-US" sz="1200" b="0" dirty="0" err="1">
                <a:solidFill>
                  <a:schemeClr val="tx1"/>
                </a:solidFill>
              </a:rPr>
              <a:t>nec</a:t>
            </a:r>
            <a:r>
              <a:rPr lang="en-US" sz="1200" b="0" dirty="0">
                <a:solidFill>
                  <a:schemeClr val="tx1"/>
                </a:solidFill>
              </a:rPr>
              <a:t> </a:t>
            </a:r>
            <a:r>
              <a:rPr lang="en-US" sz="1200" b="0" dirty="0" err="1">
                <a:solidFill>
                  <a:schemeClr val="tx1"/>
                </a:solidFill>
              </a:rPr>
              <a:t>fermentum</a:t>
            </a:r>
            <a:r>
              <a:rPr lang="en-US" sz="1200" b="0" dirty="0">
                <a:solidFill>
                  <a:schemeClr val="tx1"/>
                </a:solidFill>
              </a:rPr>
              <a:t> </a:t>
            </a:r>
            <a:r>
              <a:rPr lang="en-US" sz="1200" b="0" dirty="0" err="1">
                <a:solidFill>
                  <a:schemeClr val="tx1"/>
                </a:solidFill>
              </a:rPr>
              <a:t>eu</a:t>
            </a:r>
            <a:r>
              <a:rPr lang="en-US" sz="1200" b="0" dirty="0">
                <a:solidFill>
                  <a:schemeClr val="tx1"/>
                </a:solidFill>
              </a:rPr>
              <a:t>, </a:t>
            </a:r>
            <a:r>
              <a:rPr lang="en-US" sz="1200" b="0" dirty="0" err="1">
                <a:solidFill>
                  <a:schemeClr val="tx1"/>
                </a:solidFill>
              </a:rPr>
              <a:t>pretium</a:t>
            </a:r>
            <a:r>
              <a:rPr lang="en-US" sz="1200" b="0" dirty="0">
                <a:solidFill>
                  <a:schemeClr val="tx1"/>
                </a:solidFill>
              </a:rPr>
              <a:t> </a:t>
            </a:r>
            <a:r>
              <a:rPr lang="en-US" sz="1200" b="0" dirty="0" err="1">
                <a:solidFill>
                  <a:schemeClr val="tx1"/>
                </a:solidFill>
              </a:rPr>
              <a:t>euismod</a:t>
            </a:r>
            <a:r>
              <a:rPr lang="en-US" sz="1200" b="0" dirty="0">
                <a:solidFill>
                  <a:schemeClr val="tx1"/>
                </a:solidFill>
              </a:rPr>
              <a:t> ante. Nam </a:t>
            </a:r>
            <a:r>
              <a:rPr lang="en-US" sz="1200" b="0" dirty="0" err="1">
                <a:solidFill>
                  <a:schemeClr val="tx1"/>
                </a:solidFill>
              </a:rPr>
              <a:t>condimentum</a:t>
            </a:r>
            <a:r>
              <a:rPr lang="en-US" sz="1200" b="0" dirty="0">
                <a:solidFill>
                  <a:schemeClr val="tx1"/>
                </a:solidFill>
              </a:rPr>
              <a:t> </a:t>
            </a:r>
            <a:r>
              <a:rPr lang="en-US" sz="1200" b="0" dirty="0" err="1">
                <a:solidFill>
                  <a:schemeClr val="tx1"/>
                </a:solidFill>
              </a:rPr>
              <a:t>vehicula</a:t>
            </a:r>
            <a:r>
              <a:rPr lang="en-US" sz="1200" b="0" dirty="0">
                <a:solidFill>
                  <a:schemeClr val="tx1"/>
                </a:solidFill>
              </a:rPr>
              <a:t> </a:t>
            </a:r>
            <a:r>
              <a:rPr lang="en-US" sz="1200" b="0" dirty="0" err="1">
                <a:solidFill>
                  <a:schemeClr val="tx1"/>
                </a:solidFill>
              </a:rPr>
              <a:t>aliquam</a:t>
            </a:r>
            <a:r>
              <a:rPr lang="en-US" sz="1200" b="0" dirty="0">
                <a:solidFill>
                  <a:schemeClr val="tx1"/>
                </a:solidFill>
              </a:rPr>
              <a:t>. </a:t>
            </a:r>
          </a:p>
        </p:txBody>
      </p:sp>
      <p:sp>
        <p:nvSpPr>
          <p:cNvPr id="16" name="Text Placeholder 5"/>
          <p:cNvSpPr>
            <a:spLocks noGrp="1"/>
          </p:cNvSpPr>
          <p:nvPr>
            <p:ph type="body" sz="quarter" idx="14" hasCustomPrompt="1"/>
          </p:nvPr>
        </p:nvSpPr>
        <p:spPr>
          <a:xfrm>
            <a:off x="506414" y="3579580"/>
            <a:ext cx="1824037" cy="825965"/>
          </a:xfrm>
        </p:spPr>
        <p:txBody>
          <a:bodyPr/>
          <a:lstStyle>
            <a:lvl1pPr marL="0" indent="0">
              <a:defRPr sz="1400">
                <a:solidFill>
                  <a:schemeClr val="accent2"/>
                </a:solidFill>
              </a:defRPr>
            </a:lvl1pPr>
          </a:lstStyle>
          <a:p>
            <a:pPr lvl="0"/>
            <a:r>
              <a:rPr lang="en-US" dirty="0"/>
              <a:t>subheading</a:t>
            </a:r>
          </a:p>
        </p:txBody>
      </p:sp>
      <p:sp>
        <p:nvSpPr>
          <p:cNvPr id="17" name="Text Placeholder 5"/>
          <p:cNvSpPr>
            <a:spLocks noGrp="1"/>
          </p:cNvSpPr>
          <p:nvPr>
            <p:ph type="body" sz="quarter" idx="15" hasCustomPrompt="1"/>
          </p:nvPr>
        </p:nvSpPr>
        <p:spPr>
          <a:xfrm>
            <a:off x="2625145" y="3579540"/>
            <a:ext cx="5319320" cy="825966"/>
          </a:xfrm>
        </p:spPr>
        <p:txBody>
          <a:bodyPr/>
          <a:lstStyle>
            <a:lvl1pPr marL="0" marR="0" indent="0" algn="l" defTabSz="342677" rtl="0" eaLnBrk="1" fontAlgn="auto" latinLnBrk="0" hangingPunct="1">
              <a:lnSpc>
                <a:spcPct val="100000"/>
              </a:lnSpc>
              <a:spcBef>
                <a:spcPts val="0"/>
              </a:spcBef>
              <a:spcAft>
                <a:spcPts val="0"/>
              </a:spcAft>
              <a:buClrTx/>
              <a:buSzTx/>
              <a:buFontTx/>
              <a:buNone/>
              <a:tabLst/>
              <a:defRPr sz="1200">
                <a:solidFill>
                  <a:schemeClr val="tx1"/>
                </a:solidFill>
              </a:defRPr>
            </a:lvl1pPr>
          </a:lstStyle>
          <a:p>
            <a:pPr marL="0" marR="0" indent="0" algn="l" defTabSz="456902"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Lorem ipsum dolor sit </a:t>
            </a:r>
            <a:r>
              <a:rPr lang="en-US" sz="1200" b="0" dirty="0" err="1">
                <a:solidFill>
                  <a:schemeClr val="tx1"/>
                </a:solidFill>
              </a:rPr>
              <a:t>amet</a:t>
            </a:r>
            <a:r>
              <a:rPr lang="en-US" sz="1200" b="0" dirty="0">
                <a:solidFill>
                  <a:schemeClr val="tx1"/>
                </a:solidFill>
              </a:rPr>
              <a:t>, </a:t>
            </a:r>
            <a:r>
              <a:rPr lang="en-US" sz="1200" b="0" dirty="0" err="1">
                <a:solidFill>
                  <a:schemeClr val="tx1"/>
                </a:solidFill>
              </a:rPr>
              <a:t>consectetur</a:t>
            </a:r>
            <a:r>
              <a:rPr lang="en-US" sz="1200" b="0" dirty="0">
                <a:solidFill>
                  <a:schemeClr val="tx1"/>
                </a:solidFill>
              </a:rPr>
              <a:t> </a:t>
            </a:r>
            <a:r>
              <a:rPr lang="en-US" sz="1200" b="0" dirty="0" err="1">
                <a:solidFill>
                  <a:schemeClr val="tx1"/>
                </a:solidFill>
              </a:rPr>
              <a:t>adipiscing</a:t>
            </a:r>
            <a:r>
              <a:rPr lang="en-US" sz="1200" b="0" dirty="0">
                <a:solidFill>
                  <a:schemeClr val="tx1"/>
                </a:solidFill>
              </a:rPr>
              <a:t> </a:t>
            </a:r>
            <a:r>
              <a:rPr lang="en-US" sz="1200" b="0" dirty="0" err="1">
                <a:solidFill>
                  <a:schemeClr val="tx1"/>
                </a:solidFill>
              </a:rPr>
              <a:t>elit</a:t>
            </a:r>
            <a:r>
              <a:rPr lang="en-US" sz="1200" b="0" dirty="0">
                <a:solidFill>
                  <a:schemeClr val="tx1"/>
                </a:solidFill>
              </a:rPr>
              <a:t>. </a:t>
            </a:r>
            <a:r>
              <a:rPr lang="en-US" sz="1200" b="0" dirty="0" err="1">
                <a:solidFill>
                  <a:schemeClr val="tx1"/>
                </a:solidFill>
              </a:rPr>
              <a:t>Pellentesque</a:t>
            </a:r>
            <a:r>
              <a:rPr lang="en-US" sz="1200" b="0" dirty="0">
                <a:solidFill>
                  <a:schemeClr val="tx1"/>
                </a:solidFill>
              </a:rPr>
              <a:t> </a:t>
            </a:r>
            <a:r>
              <a:rPr lang="en-US" sz="1200" b="0" dirty="0" err="1">
                <a:solidFill>
                  <a:schemeClr val="tx1"/>
                </a:solidFill>
              </a:rPr>
              <a:t>purus</a:t>
            </a:r>
            <a:r>
              <a:rPr lang="en-US" sz="1200" b="0" dirty="0">
                <a:solidFill>
                  <a:schemeClr val="tx1"/>
                </a:solidFill>
              </a:rPr>
              <a:t> </a:t>
            </a:r>
            <a:r>
              <a:rPr lang="en-US" sz="1200" b="0" dirty="0" err="1">
                <a:solidFill>
                  <a:schemeClr val="tx1"/>
                </a:solidFill>
              </a:rPr>
              <a:t>enim</a:t>
            </a:r>
            <a:r>
              <a:rPr lang="en-US" sz="1200" b="0" dirty="0">
                <a:solidFill>
                  <a:schemeClr val="tx1"/>
                </a:solidFill>
              </a:rPr>
              <a:t>, </a:t>
            </a:r>
            <a:r>
              <a:rPr lang="en-US" sz="1200" b="0" dirty="0" err="1">
                <a:solidFill>
                  <a:schemeClr val="tx1"/>
                </a:solidFill>
              </a:rPr>
              <a:t>iaculis</a:t>
            </a:r>
            <a:r>
              <a:rPr lang="en-US" sz="1200" b="0" dirty="0">
                <a:solidFill>
                  <a:schemeClr val="tx1"/>
                </a:solidFill>
              </a:rPr>
              <a:t> </a:t>
            </a:r>
            <a:r>
              <a:rPr lang="en-US" sz="1200" b="0" dirty="0" err="1">
                <a:solidFill>
                  <a:schemeClr val="tx1"/>
                </a:solidFill>
              </a:rPr>
              <a:t>nec</a:t>
            </a:r>
            <a:r>
              <a:rPr lang="en-US" sz="1200" b="0" dirty="0">
                <a:solidFill>
                  <a:schemeClr val="tx1"/>
                </a:solidFill>
              </a:rPr>
              <a:t> </a:t>
            </a:r>
            <a:r>
              <a:rPr lang="en-US" sz="1200" b="0" dirty="0" err="1">
                <a:solidFill>
                  <a:schemeClr val="tx1"/>
                </a:solidFill>
              </a:rPr>
              <a:t>fermentum</a:t>
            </a:r>
            <a:r>
              <a:rPr lang="en-US" sz="1200" b="0" dirty="0">
                <a:solidFill>
                  <a:schemeClr val="tx1"/>
                </a:solidFill>
              </a:rPr>
              <a:t> </a:t>
            </a:r>
            <a:r>
              <a:rPr lang="en-US" sz="1200" b="0" dirty="0" err="1">
                <a:solidFill>
                  <a:schemeClr val="tx1"/>
                </a:solidFill>
              </a:rPr>
              <a:t>eu</a:t>
            </a:r>
            <a:r>
              <a:rPr lang="en-US" sz="1200" b="0" dirty="0">
                <a:solidFill>
                  <a:schemeClr val="tx1"/>
                </a:solidFill>
              </a:rPr>
              <a:t>, </a:t>
            </a:r>
            <a:r>
              <a:rPr lang="en-US" sz="1200" b="0" dirty="0" err="1">
                <a:solidFill>
                  <a:schemeClr val="tx1"/>
                </a:solidFill>
              </a:rPr>
              <a:t>pretium</a:t>
            </a:r>
            <a:r>
              <a:rPr lang="en-US" sz="1200" b="0" dirty="0">
                <a:solidFill>
                  <a:schemeClr val="tx1"/>
                </a:solidFill>
              </a:rPr>
              <a:t> </a:t>
            </a:r>
            <a:r>
              <a:rPr lang="en-US" sz="1200" b="0" dirty="0" err="1">
                <a:solidFill>
                  <a:schemeClr val="tx1"/>
                </a:solidFill>
              </a:rPr>
              <a:t>euismod</a:t>
            </a:r>
            <a:r>
              <a:rPr lang="en-US" sz="1200" b="0" dirty="0">
                <a:solidFill>
                  <a:schemeClr val="tx1"/>
                </a:solidFill>
              </a:rPr>
              <a:t> ante. Nam </a:t>
            </a:r>
            <a:r>
              <a:rPr lang="en-US" sz="1200" b="0" dirty="0" err="1">
                <a:solidFill>
                  <a:schemeClr val="tx1"/>
                </a:solidFill>
              </a:rPr>
              <a:t>condimentum</a:t>
            </a:r>
            <a:r>
              <a:rPr lang="en-US" sz="1200" b="0" dirty="0">
                <a:solidFill>
                  <a:schemeClr val="tx1"/>
                </a:solidFill>
              </a:rPr>
              <a:t> </a:t>
            </a:r>
            <a:r>
              <a:rPr lang="en-US" sz="1200" b="0" dirty="0" err="1">
                <a:solidFill>
                  <a:schemeClr val="tx1"/>
                </a:solidFill>
              </a:rPr>
              <a:t>vehicula</a:t>
            </a:r>
            <a:r>
              <a:rPr lang="en-US" sz="1200" b="0" dirty="0">
                <a:solidFill>
                  <a:schemeClr val="tx1"/>
                </a:solidFill>
              </a:rPr>
              <a:t> </a:t>
            </a:r>
            <a:r>
              <a:rPr lang="en-US" sz="1200" b="0" dirty="0" err="1">
                <a:solidFill>
                  <a:schemeClr val="tx1"/>
                </a:solidFill>
              </a:rPr>
              <a:t>aliquam</a:t>
            </a:r>
            <a:r>
              <a:rPr lang="en-US" sz="1200" b="0" dirty="0">
                <a:solidFill>
                  <a:schemeClr val="tx1"/>
                </a:solidFill>
              </a:rPr>
              <a:t>. </a:t>
            </a:r>
          </a:p>
        </p:txBody>
      </p:sp>
    </p:spTree>
    <p:extLst>
      <p:ext uri="{BB962C8B-B14F-4D97-AF65-F5344CB8AC3E}">
        <p14:creationId xmlns:p14="http://schemas.microsoft.com/office/powerpoint/2010/main" val="49989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57156"/>
            <a:ext cx="2070100" cy="44434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5462" y="57156"/>
            <a:ext cx="6061075" cy="44434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8293433"/>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331284034"/>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ue Transition ">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9144000" cy="5143500"/>
          </a:xfrm>
          <a:prstGeom prst="rect">
            <a:avLst/>
          </a:prstGeom>
        </p:spPr>
      </p:pic>
      <p:sp>
        <p:nvSpPr>
          <p:cNvPr id="2" name="Title 1"/>
          <p:cNvSpPr>
            <a:spLocks noGrp="1"/>
          </p:cNvSpPr>
          <p:nvPr>
            <p:ph type="title"/>
          </p:nvPr>
        </p:nvSpPr>
        <p:spPr>
          <a:xfrm>
            <a:off x="425451" y="1826422"/>
            <a:ext cx="8283575" cy="659606"/>
          </a:xfrm>
        </p:spPr>
        <p:txBody>
          <a:bodyPr/>
          <a:lstStyle>
            <a:lvl1pPr>
              <a:defRPr sz="2700">
                <a:solidFill>
                  <a:schemeClr val="bg1"/>
                </a:solidFill>
              </a:defRPr>
            </a:lvl1pPr>
          </a:lstStyle>
          <a:p>
            <a:r>
              <a:rPr lang="en-US" dirty="0"/>
              <a:t>Click to edit Master title style</a:t>
            </a: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7109136" y="4721491"/>
            <a:ext cx="1857700" cy="27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8389305"/>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ark Blue Transition ">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9144000" cy="5143500"/>
          </a:xfrm>
          <a:prstGeom prst="rect">
            <a:avLst/>
          </a:prstGeom>
        </p:spPr>
      </p:pic>
      <p:sp>
        <p:nvSpPr>
          <p:cNvPr id="2" name="Title 1"/>
          <p:cNvSpPr>
            <a:spLocks noGrp="1"/>
          </p:cNvSpPr>
          <p:nvPr>
            <p:ph type="title"/>
          </p:nvPr>
        </p:nvSpPr>
        <p:spPr>
          <a:xfrm>
            <a:off x="425451" y="1826422"/>
            <a:ext cx="8283575" cy="659606"/>
          </a:xfrm>
        </p:spPr>
        <p:txBody>
          <a:bodyPr/>
          <a:lstStyle>
            <a:lvl1pPr>
              <a:defRPr sz="27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7109136" y="4721491"/>
            <a:ext cx="1857700" cy="27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214244"/>
      </p:ext>
    </p:extLst>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urple Transition ">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9144000" cy="5143500"/>
          </a:xfrm>
          <a:prstGeom prst="rect">
            <a:avLst/>
          </a:prstGeom>
        </p:spPr>
      </p:pic>
      <p:sp>
        <p:nvSpPr>
          <p:cNvPr id="2" name="Title 1"/>
          <p:cNvSpPr>
            <a:spLocks noGrp="1"/>
          </p:cNvSpPr>
          <p:nvPr>
            <p:ph type="title"/>
          </p:nvPr>
        </p:nvSpPr>
        <p:spPr>
          <a:xfrm>
            <a:off x="425451" y="1826422"/>
            <a:ext cx="8283575" cy="659606"/>
          </a:xfrm>
        </p:spPr>
        <p:txBody>
          <a:bodyPr/>
          <a:lstStyle>
            <a:lvl1pPr>
              <a:defRPr sz="27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7109136" y="4721491"/>
            <a:ext cx="1857700" cy="27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528551"/>
      </p:ext>
    </p:extLst>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Gray Transition ">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9144000" cy="5143500"/>
          </a:xfrm>
          <a:prstGeom prst="rect">
            <a:avLst/>
          </a:prstGeom>
        </p:spPr>
      </p:pic>
      <p:sp>
        <p:nvSpPr>
          <p:cNvPr id="2" name="Title 1"/>
          <p:cNvSpPr>
            <a:spLocks noGrp="1"/>
          </p:cNvSpPr>
          <p:nvPr>
            <p:ph type="title"/>
          </p:nvPr>
        </p:nvSpPr>
        <p:spPr>
          <a:xfrm>
            <a:off x="425451" y="1826422"/>
            <a:ext cx="8283575" cy="659606"/>
          </a:xfrm>
        </p:spPr>
        <p:txBody>
          <a:bodyPr/>
          <a:lstStyle>
            <a:lvl1pPr>
              <a:defRPr sz="27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7109136" y="4721491"/>
            <a:ext cx="1857700" cy="27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1360615"/>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19559"/>
            <a:ext cx="9144000" cy="342900"/>
          </a:xfrm>
          <a:prstGeom prst="rect">
            <a:avLst/>
          </a:prstGeom>
        </p:spPr>
      </p:pic>
      <p:sp>
        <p:nvSpPr>
          <p:cNvPr id="5" name="TextBox 4"/>
          <p:cNvSpPr txBox="1">
            <a:spLocks noChangeArrowheads="1"/>
          </p:cNvSpPr>
          <p:nvPr userDrawn="1"/>
        </p:nvSpPr>
        <p:spPr bwMode="auto">
          <a:xfrm>
            <a:off x="5062543" y="927534"/>
            <a:ext cx="138548"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9" tIns="34289" rIns="68529" bIns="34289">
            <a:spAutoFit/>
          </a:bodyPr>
          <a:lstStyle>
            <a:lvl1pPr eaLnBrk="0" hangingPunct="0">
              <a:defRPr sz="1200">
                <a:solidFill>
                  <a:schemeClr val="tx1"/>
                </a:solidFill>
                <a:latin typeface="Tahoma" charset="0"/>
                <a:ea typeface="ＭＳ Ｐゴシック" charset="0"/>
                <a:cs typeface="ＭＳ Ｐゴシック" charset="0"/>
              </a:defRPr>
            </a:lvl1pPr>
            <a:lvl2pPr marL="742950" indent="-285750" eaLnBrk="0" hangingPunct="0">
              <a:defRPr sz="1200">
                <a:solidFill>
                  <a:schemeClr val="tx1"/>
                </a:solidFill>
                <a:latin typeface="Tahoma" charset="0"/>
                <a:ea typeface="ＭＳ Ｐゴシック" charset="0"/>
              </a:defRPr>
            </a:lvl2pPr>
            <a:lvl3pPr marL="1143000" indent="-228600" eaLnBrk="0" hangingPunct="0">
              <a:defRPr sz="1200">
                <a:solidFill>
                  <a:schemeClr val="tx1"/>
                </a:solidFill>
                <a:latin typeface="Tahoma" charset="0"/>
                <a:ea typeface="ＭＳ Ｐゴシック" charset="0"/>
              </a:defRPr>
            </a:lvl3pPr>
            <a:lvl4pPr marL="1600200" indent="-228600" eaLnBrk="0" hangingPunct="0">
              <a:defRPr sz="1200">
                <a:solidFill>
                  <a:schemeClr val="tx1"/>
                </a:solidFill>
                <a:latin typeface="Tahoma" charset="0"/>
                <a:ea typeface="ＭＳ Ｐゴシック" charset="0"/>
              </a:defRPr>
            </a:lvl4pPr>
            <a:lvl5pPr marL="2057400" indent="-228600" eaLnBrk="0" hangingPunct="0">
              <a:defRPr sz="1200">
                <a:solidFill>
                  <a:schemeClr val="tx1"/>
                </a:solidFill>
                <a:latin typeface="Tahoma" charset="0"/>
                <a:ea typeface="ＭＳ Ｐゴシック" charset="0"/>
              </a:defRPr>
            </a:lvl5pPr>
            <a:lvl6pPr marL="2514600" indent="-228600" eaLnBrk="0" fontAlgn="base" hangingPunct="0">
              <a:spcBef>
                <a:spcPct val="50000"/>
              </a:spcBef>
              <a:spcAft>
                <a:spcPct val="0"/>
              </a:spcAft>
              <a:defRPr sz="1200">
                <a:solidFill>
                  <a:schemeClr val="tx1"/>
                </a:solidFill>
                <a:latin typeface="Tahoma" charset="0"/>
                <a:ea typeface="ＭＳ Ｐゴシック" charset="0"/>
              </a:defRPr>
            </a:lvl6pPr>
            <a:lvl7pPr marL="2971800" indent="-228600" eaLnBrk="0" fontAlgn="base" hangingPunct="0">
              <a:spcBef>
                <a:spcPct val="50000"/>
              </a:spcBef>
              <a:spcAft>
                <a:spcPct val="0"/>
              </a:spcAft>
              <a:defRPr sz="1200">
                <a:solidFill>
                  <a:schemeClr val="tx1"/>
                </a:solidFill>
                <a:latin typeface="Tahoma" charset="0"/>
                <a:ea typeface="ＭＳ Ｐゴシック" charset="0"/>
              </a:defRPr>
            </a:lvl7pPr>
            <a:lvl8pPr marL="3429000" indent="-228600" eaLnBrk="0" fontAlgn="base" hangingPunct="0">
              <a:spcBef>
                <a:spcPct val="50000"/>
              </a:spcBef>
              <a:spcAft>
                <a:spcPct val="0"/>
              </a:spcAft>
              <a:defRPr sz="1200">
                <a:solidFill>
                  <a:schemeClr val="tx1"/>
                </a:solidFill>
                <a:latin typeface="Tahoma" charset="0"/>
                <a:ea typeface="ＭＳ Ｐゴシック" charset="0"/>
              </a:defRPr>
            </a:lvl8pPr>
            <a:lvl9pPr marL="3886200" indent="-228600" eaLnBrk="0" fontAlgn="base" hangingPunct="0">
              <a:spcBef>
                <a:spcPct val="50000"/>
              </a:spcBef>
              <a:spcAft>
                <a:spcPct val="0"/>
              </a:spcAft>
              <a:defRPr sz="1200">
                <a:solidFill>
                  <a:schemeClr val="tx1"/>
                </a:solidFill>
                <a:latin typeface="Tahoma" charset="0"/>
                <a:ea typeface="ＭＳ Ｐゴシック" charset="0"/>
              </a:defRPr>
            </a:lvl9pPr>
          </a:lstStyle>
          <a:p>
            <a:pPr defTabSz="913635" eaLnBrk="1" fontAlgn="base" hangingPunct="1">
              <a:spcBef>
                <a:spcPct val="50000"/>
              </a:spcBef>
              <a:spcAft>
                <a:spcPct val="0"/>
              </a:spcAft>
              <a:defRPr/>
            </a:pPr>
            <a:endParaRPr lang="en-US" sz="900">
              <a:solidFill>
                <a:srgbClr val="000000"/>
              </a:solidFill>
            </a:endParaRPr>
          </a:p>
        </p:txBody>
      </p:sp>
      <p:sp>
        <p:nvSpPr>
          <p:cNvPr id="3074" name="Rectangle 2"/>
          <p:cNvSpPr>
            <a:spLocks noGrp="1" noChangeArrowheads="1"/>
          </p:cNvSpPr>
          <p:nvPr>
            <p:ph type="ctrTitle" hasCustomPrompt="1"/>
          </p:nvPr>
        </p:nvSpPr>
        <p:spPr>
          <a:xfrm>
            <a:off x="832512" y="3429406"/>
            <a:ext cx="6281994" cy="459857"/>
          </a:xfrm>
        </p:spPr>
        <p:txBody>
          <a:bodyPr/>
          <a:lstStyle>
            <a:lvl1pPr>
              <a:defRPr sz="2400" baseline="0"/>
            </a:lvl1pPr>
          </a:lstStyle>
          <a:p>
            <a:pPr lvl="0"/>
            <a:r>
              <a:rPr lang="en-US" noProof="0" dirty="0"/>
              <a:t>Click to edit title</a:t>
            </a:r>
          </a:p>
        </p:txBody>
      </p:sp>
      <p:sp>
        <p:nvSpPr>
          <p:cNvPr id="3075" name="Rectangle 3"/>
          <p:cNvSpPr>
            <a:spLocks noGrp="1" noChangeArrowheads="1"/>
          </p:cNvSpPr>
          <p:nvPr>
            <p:ph type="subTitle" idx="1" hasCustomPrompt="1"/>
          </p:nvPr>
        </p:nvSpPr>
        <p:spPr>
          <a:xfrm>
            <a:off x="831729" y="4003341"/>
            <a:ext cx="3436937" cy="273844"/>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sz="1400">
                <a:solidFill>
                  <a:srgbClr val="00308F"/>
                </a:solidFill>
              </a:defRPr>
            </a:lvl1pPr>
          </a:lstStyle>
          <a:p>
            <a:pPr lvl="0"/>
            <a:r>
              <a:rPr lang="en-US" noProof="0" dirty="0"/>
              <a:t>Click to edit subtitle </a:t>
            </a:r>
          </a:p>
        </p:txBody>
      </p:sp>
      <p:pic>
        <p:nvPicPr>
          <p:cNvPr id="4" name="Picture 3"/>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2118" y="-1866"/>
            <a:ext cx="9151193" cy="2990088"/>
          </a:xfrm>
          <a:prstGeom prst="rect">
            <a:avLst/>
          </a:prstGeom>
        </p:spPr>
      </p:pic>
      <p:sp>
        <p:nvSpPr>
          <p:cNvPr id="2" name="Rectangle 1"/>
          <p:cNvSpPr>
            <a:spLocks/>
          </p:cNvSpPr>
          <p:nvPr userDrawn="1"/>
        </p:nvSpPr>
        <p:spPr bwMode="auto">
          <a:xfrm>
            <a:off x="0" y="2164761"/>
            <a:ext cx="822960" cy="822960"/>
          </a:xfrm>
          <a:prstGeom prst="rect">
            <a:avLst/>
          </a:prstGeom>
          <a:solidFill>
            <a:srgbClr val="00308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966" tIns="53966" rIns="53966" bIns="53966" numCol="1" rtlCol="0" anchor="t" anchorCtr="0" compatLnSpc="1">
            <a:prstTxWarp prst="textNoShape">
              <a:avLst/>
            </a:prstTxWarp>
            <a:noAutofit/>
          </a:bodyPr>
          <a:lstStyle/>
          <a:p>
            <a:pPr defTabSz="685222" fontAlgn="base">
              <a:spcBef>
                <a:spcPct val="50000"/>
              </a:spcBef>
              <a:spcAft>
                <a:spcPct val="0"/>
              </a:spcAft>
            </a:pPr>
            <a:endParaRPr lang="en-US" sz="900">
              <a:solidFill>
                <a:srgbClr val="000000"/>
              </a:solidFill>
              <a:ea typeface="ＭＳ Ｐゴシック" charset="0"/>
            </a:endParaRPr>
          </a:p>
        </p:txBody>
      </p:sp>
      <p:sp>
        <p:nvSpPr>
          <p:cNvPr id="9" name="Rectangle 8"/>
          <p:cNvSpPr>
            <a:spLocks/>
          </p:cNvSpPr>
          <p:nvPr userDrawn="1"/>
        </p:nvSpPr>
        <p:spPr bwMode="auto">
          <a:xfrm>
            <a:off x="822960" y="2164674"/>
            <a:ext cx="822960" cy="822960"/>
          </a:xfrm>
          <a:prstGeom prst="rect">
            <a:avLst/>
          </a:prstGeom>
          <a:solidFill>
            <a:srgbClr val="2175D9"/>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966" tIns="53966" rIns="53966" bIns="53966" numCol="1" rtlCol="0" anchor="t" anchorCtr="0" compatLnSpc="1">
            <a:prstTxWarp prst="textNoShape">
              <a:avLst/>
            </a:prstTxWarp>
            <a:noAutofit/>
          </a:bodyPr>
          <a:lstStyle/>
          <a:p>
            <a:pPr defTabSz="685222" fontAlgn="base">
              <a:spcBef>
                <a:spcPct val="50000"/>
              </a:spcBef>
              <a:spcAft>
                <a:spcPct val="0"/>
              </a:spcAft>
            </a:pPr>
            <a:endParaRPr lang="en-US" sz="900">
              <a:solidFill>
                <a:srgbClr val="000000"/>
              </a:solidFill>
              <a:ea typeface="ＭＳ Ｐゴシック" charset="0"/>
            </a:endParaRPr>
          </a:p>
        </p:txBody>
      </p:sp>
      <p:sp>
        <p:nvSpPr>
          <p:cNvPr id="3" name="TextBox 2"/>
          <p:cNvSpPr txBox="1"/>
          <p:nvPr userDrawn="1"/>
        </p:nvSpPr>
        <p:spPr>
          <a:xfrm>
            <a:off x="-2982" y="2494895"/>
            <a:ext cx="1279769" cy="502059"/>
          </a:xfrm>
          <a:prstGeom prst="rect">
            <a:avLst/>
          </a:prstGeom>
          <a:noFill/>
        </p:spPr>
        <p:txBody>
          <a:bodyPr wrap="square" lIns="68529" tIns="34289" rIns="68529" bIns="34289" rtlCol="0">
            <a:spAutoFit/>
          </a:bodyPr>
          <a:lstStyle/>
          <a:p>
            <a:pPr defTabSz="913635" fontAlgn="base">
              <a:lnSpc>
                <a:spcPct val="50000"/>
              </a:lnSpc>
              <a:spcBef>
                <a:spcPct val="50000"/>
              </a:spcBef>
              <a:spcAft>
                <a:spcPct val="0"/>
              </a:spcAft>
            </a:pPr>
            <a:r>
              <a:rPr lang="en-US" sz="1100" dirty="0">
                <a:solidFill>
                  <a:prstClr val="white"/>
                </a:solidFill>
                <a:ea typeface="ＭＳ Ｐゴシック" charset="0"/>
              </a:rPr>
              <a:t>shaping</a:t>
            </a:r>
          </a:p>
          <a:p>
            <a:pPr defTabSz="913635" fontAlgn="base">
              <a:lnSpc>
                <a:spcPct val="50000"/>
              </a:lnSpc>
              <a:spcBef>
                <a:spcPct val="50000"/>
              </a:spcBef>
              <a:spcAft>
                <a:spcPct val="0"/>
              </a:spcAft>
            </a:pPr>
            <a:r>
              <a:rPr lang="en-US" sz="1100" dirty="0">
                <a:solidFill>
                  <a:prstClr val="white"/>
                </a:solidFill>
                <a:ea typeface="ＭＳ Ｐゴシック" charset="0"/>
              </a:rPr>
              <a:t>the world</a:t>
            </a:r>
          </a:p>
          <a:p>
            <a:pPr defTabSz="913635" fontAlgn="base">
              <a:lnSpc>
                <a:spcPct val="50000"/>
              </a:lnSpc>
              <a:spcBef>
                <a:spcPct val="50000"/>
              </a:spcBef>
              <a:spcAft>
                <a:spcPct val="0"/>
              </a:spcAft>
            </a:pPr>
            <a:r>
              <a:rPr lang="en-US" sz="1100" dirty="0">
                <a:solidFill>
                  <a:prstClr val="white"/>
                </a:solidFill>
                <a:ea typeface="ＭＳ Ｐゴシック" charset="0"/>
              </a:rPr>
              <a:t>of work</a:t>
            </a:r>
          </a:p>
        </p:txBody>
      </p:sp>
      <p:sp>
        <p:nvSpPr>
          <p:cNvPr id="6" name="Rectangle 5"/>
          <p:cNvSpPr/>
          <p:nvPr userDrawn="1"/>
        </p:nvSpPr>
        <p:spPr>
          <a:xfrm>
            <a:off x="40633" y="4939294"/>
            <a:ext cx="2041161" cy="146192"/>
          </a:xfrm>
          <a:prstGeom prst="rect">
            <a:avLst/>
          </a:prstGeom>
        </p:spPr>
        <p:txBody>
          <a:bodyPr wrap="none" lIns="68529" tIns="34289" rIns="68529" bIns="34289">
            <a:spAutoFit/>
          </a:bodyPr>
          <a:lstStyle/>
          <a:p>
            <a:pPr defTabSz="913635" fontAlgn="base">
              <a:spcBef>
                <a:spcPct val="50000"/>
              </a:spcBef>
              <a:spcAft>
                <a:spcPct val="0"/>
              </a:spcAft>
            </a:pPr>
            <a:r>
              <a:rPr lang="en-US" sz="500" b="1" dirty="0">
                <a:solidFill>
                  <a:srgbClr val="2175D9">
                    <a:lumMod val="40000"/>
                    <a:lumOff val="60000"/>
                  </a:srgbClr>
                </a:solidFill>
                <a:ea typeface="ＭＳ Ｐゴシック" charset="0"/>
              </a:rPr>
              <a:t>For internal use only © Randstad North America, Inc. 2016</a:t>
            </a:r>
            <a:endParaRPr lang="en-US" sz="500" dirty="0">
              <a:solidFill>
                <a:srgbClr val="2175D9">
                  <a:lumMod val="40000"/>
                  <a:lumOff val="60000"/>
                </a:srgbClr>
              </a:solidFill>
              <a:ea typeface="ＭＳ Ｐゴシック" charset="0"/>
            </a:endParaRPr>
          </a:p>
        </p:txBody>
      </p:sp>
      <p:pic>
        <p:nvPicPr>
          <p:cNvPr id="14" name="Picture 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bwMode="auto">
          <a:xfrm>
            <a:off x="6800018" y="4617352"/>
            <a:ext cx="2392655" cy="49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4142777"/>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9763357"/>
      </p:ext>
    </p:extLst>
  </p:cSld>
  <p:clrMapOvr>
    <a:masterClrMapping/>
  </p:clrMapOvr>
  <p:transition spd="slow">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Box 8"/>
          <p:cNvSpPr txBox="1">
            <a:spLocks noChangeArrowheads="1"/>
          </p:cNvSpPr>
          <p:nvPr userDrawn="1"/>
        </p:nvSpPr>
        <p:spPr bwMode="auto">
          <a:xfrm>
            <a:off x="2027242" y="4543462"/>
            <a:ext cx="138548"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9" tIns="34289" rIns="68529" bIns="34289">
            <a:spAutoFit/>
          </a:bodyPr>
          <a:lstStyle>
            <a:lvl1pPr eaLnBrk="0" hangingPunct="0">
              <a:defRPr sz="1200">
                <a:solidFill>
                  <a:schemeClr val="tx1"/>
                </a:solidFill>
                <a:latin typeface="Tahoma" charset="0"/>
                <a:ea typeface="ＭＳ Ｐゴシック" charset="0"/>
                <a:cs typeface="ＭＳ Ｐゴシック" charset="0"/>
              </a:defRPr>
            </a:lvl1pPr>
            <a:lvl2pPr marL="742950" indent="-285750" eaLnBrk="0" hangingPunct="0">
              <a:defRPr sz="1200">
                <a:solidFill>
                  <a:schemeClr val="tx1"/>
                </a:solidFill>
                <a:latin typeface="Tahoma" charset="0"/>
                <a:ea typeface="ＭＳ Ｐゴシック" charset="0"/>
              </a:defRPr>
            </a:lvl2pPr>
            <a:lvl3pPr marL="1143000" indent="-228600" eaLnBrk="0" hangingPunct="0">
              <a:defRPr sz="1200">
                <a:solidFill>
                  <a:schemeClr val="tx1"/>
                </a:solidFill>
                <a:latin typeface="Tahoma" charset="0"/>
                <a:ea typeface="ＭＳ Ｐゴシック" charset="0"/>
              </a:defRPr>
            </a:lvl3pPr>
            <a:lvl4pPr marL="1600200" indent="-228600" eaLnBrk="0" hangingPunct="0">
              <a:defRPr sz="1200">
                <a:solidFill>
                  <a:schemeClr val="tx1"/>
                </a:solidFill>
                <a:latin typeface="Tahoma" charset="0"/>
                <a:ea typeface="ＭＳ Ｐゴシック" charset="0"/>
              </a:defRPr>
            </a:lvl4pPr>
            <a:lvl5pPr marL="2057400" indent="-228600" eaLnBrk="0" hangingPunct="0">
              <a:defRPr sz="1200">
                <a:solidFill>
                  <a:schemeClr val="tx1"/>
                </a:solidFill>
                <a:latin typeface="Tahoma" charset="0"/>
                <a:ea typeface="ＭＳ Ｐゴシック" charset="0"/>
              </a:defRPr>
            </a:lvl5pPr>
            <a:lvl6pPr marL="2514600" indent="-228600" eaLnBrk="0" fontAlgn="base" hangingPunct="0">
              <a:spcBef>
                <a:spcPct val="50000"/>
              </a:spcBef>
              <a:spcAft>
                <a:spcPct val="0"/>
              </a:spcAft>
              <a:defRPr sz="1200">
                <a:solidFill>
                  <a:schemeClr val="tx1"/>
                </a:solidFill>
                <a:latin typeface="Tahoma" charset="0"/>
                <a:ea typeface="ＭＳ Ｐゴシック" charset="0"/>
              </a:defRPr>
            </a:lvl6pPr>
            <a:lvl7pPr marL="2971800" indent="-228600" eaLnBrk="0" fontAlgn="base" hangingPunct="0">
              <a:spcBef>
                <a:spcPct val="50000"/>
              </a:spcBef>
              <a:spcAft>
                <a:spcPct val="0"/>
              </a:spcAft>
              <a:defRPr sz="1200">
                <a:solidFill>
                  <a:schemeClr val="tx1"/>
                </a:solidFill>
                <a:latin typeface="Tahoma" charset="0"/>
                <a:ea typeface="ＭＳ Ｐゴシック" charset="0"/>
              </a:defRPr>
            </a:lvl7pPr>
            <a:lvl8pPr marL="3429000" indent="-228600" eaLnBrk="0" fontAlgn="base" hangingPunct="0">
              <a:spcBef>
                <a:spcPct val="50000"/>
              </a:spcBef>
              <a:spcAft>
                <a:spcPct val="0"/>
              </a:spcAft>
              <a:defRPr sz="1200">
                <a:solidFill>
                  <a:schemeClr val="tx1"/>
                </a:solidFill>
                <a:latin typeface="Tahoma" charset="0"/>
                <a:ea typeface="ＭＳ Ｐゴシック" charset="0"/>
              </a:defRPr>
            </a:lvl8pPr>
            <a:lvl9pPr marL="3886200" indent="-228600" eaLnBrk="0" fontAlgn="base" hangingPunct="0">
              <a:spcBef>
                <a:spcPct val="50000"/>
              </a:spcBef>
              <a:spcAft>
                <a:spcPct val="0"/>
              </a:spcAft>
              <a:defRPr sz="1200">
                <a:solidFill>
                  <a:schemeClr val="tx1"/>
                </a:solidFill>
                <a:latin typeface="Tahoma" charset="0"/>
                <a:ea typeface="ＭＳ Ｐゴシック" charset="0"/>
              </a:defRPr>
            </a:lvl9pPr>
          </a:lstStyle>
          <a:p>
            <a:pPr defTabSz="913635" eaLnBrk="1" fontAlgn="base" hangingPunct="1">
              <a:spcBef>
                <a:spcPct val="50000"/>
              </a:spcBef>
              <a:spcAft>
                <a:spcPct val="0"/>
              </a:spcAft>
            </a:pPr>
            <a:endParaRPr lang="en-US" sz="900">
              <a:solidFill>
                <a:srgbClr val="000000"/>
              </a:solidFill>
            </a:endParaRP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43731187"/>
      </p:ext>
    </p:extLst>
  </p:cSld>
  <p:clrMapOvr>
    <a:masterClrMapping/>
  </p:clrMapOvr>
  <p:transition spd="slow">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7250" y="814388"/>
            <a:ext cx="3849688" cy="3686175"/>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9345" y="814388"/>
            <a:ext cx="3849687" cy="3686175"/>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030868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 taupe">
    <p:bg>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506198" y="2119831"/>
            <a:ext cx="8190439" cy="741680"/>
          </a:xfrm>
          <a:prstGeom prst="rect">
            <a:avLst/>
          </a:prstGeom>
          <a:ln>
            <a:noFill/>
          </a:ln>
        </p:spPr>
        <p:txBody>
          <a:bodyPr bIns="0" anchor="ctr">
            <a:noAutofit/>
          </a:bodyPr>
          <a:lstStyle>
            <a:lvl1pPr algn="l">
              <a:defRPr sz="6000" b="0" kern="1200" spc="-150" baseline="0">
                <a:solidFill>
                  <a:schemeClr val="tx1"/>
                </a:solidFill>
              </a:defRPr>
            </a:lvl1pPr>
          </a:lstStyle>
          <a:p>
            <a:r>
              <a:rPr lang="en-US" dirty="0"/>
              <a:t>single thought always</a:t>
            </a:r>
            <a:br>
              <a:rPr lang="en-US" dirty="0"/>
            </a:br>
            <a:r>
              <a:rPr lang="en-US" dirty="0"/>
              <a:t>on two lines.</a:t>
            </a:r>
          </a:p>
        </p:txBody>
      </p:sp>
      <p:sp>
        <p:nvSpPr>
          <p:cNvPr id="2" name="Slide Number Placeholder 1"/>
          <p:cNvSpPr>
            <a:spLocks noGrp="1"/>
          </p:cNvSpPr>
          <p:nvPr>
            <p:ph type="sldNum" sz="quarter" idx="10"/>
          </p:nvPr>
        </p:nvSpPr>
        <p:spPr/>
        <p:txBody>
          <a:bodyPr/>
          <a:lstStyle/>
          <a:p>
            <a:fld id="{79E490B0-56F8-AB46-B375-AE7FC10CF7CC}" type="slidenum">
              <a:rPr lang="en-US" smtClean="0"/>
              <a:pPr/>
              <a:t>‹#›</a:t>
            </a:fld>
            <a:r>
              <a:rPr lang="en-US"/>
              <a:t>  |  </a:t>
            </a:r>
            <a:r>
              <a:rPr lang="de-DE"/>
              <a:t>© Randstad North America, Inc. 2017</a:t>
            </a:r>
            <a:endParaRPr lang="en-US" dirty="0"/>
          </a:p>
        </p:txBody>
      </p:sp>
      <p:sp>
        <p:nvSpPr>
          <p:cNvPr id="5" name="Text Placeholder 5"/>
          <p:cNvSpPr>
            <a:spLocks noGrp="1"/>
          </p:cNvSpPr>
          <p:nvPr>
            <p:ph type="body" sz="quarter" idx="11" hasCustomPrompt="1"/>
          </p:nvPr>
        </p:nvSpPr>
        <p:spPr>
          <a:xfrm>
            <a:off x="526432" y="377869"/>
            <a:ext cx="7580313" cy="397727"/>
          </a:xfrm>
        </p:spPr>
        <p:txBody>
          <a:bodyPr/>
          <a:lstStyle>
            <a:lvl1pPr marL="0" indent="0">
              <a:buNone/>
              <a:defRPr sz="2000" baseline="0">
                <a:solidFill>
                  <a:schemeClr val="accent1"/>
                </a:solidFill>
              </a:defRPr>
            </a:lvl1pPr>
          </a:lstStyle>
          <a:p>
            <a:pPr lvl="0"/>
            <a:r>
              <a:rPr lang="en-US" dirty="0"/>
              <a:t>transition slide topic. </a:t>
            </a:r>
          </a:p>
        </p:txBody>
      </p:sp>
      <p:sp>
        <p:nvSpPr>
          <p:cNvPr id="6" name="TextBox 5"/>
          <p:cNvSpPr txBox="1"/>
          <p:nvPr userDrawn="1"/>
        </p:nvSpPr>
        <p:spPr>
          <a:xfrm>
            <a:off x="-1817648" y="156117"/>
            <a:ext cx="1817649" cy="3122342"/>
          </a:xfrm>
          <a:prstGeom prst="rect">
            <a:avLst/>
          </a:prstGeom>
          <a:noFill/>
        </p:spPr>
        <p:txBody>
          <a:bodyPr wrap="square" lIns="91360" tIns="0" rIns="91360" bIns="0" rtlCol="0">
            <a:noAutofit/>
          </a:bodyPr>
          <a:lstStyle/>
          <a:p>
            <a:pPr>
              <a:spcAft>
                <a:spcPts val="800"/>
              </a:spcAft>
            </a:pPr>
            <a:endParaRPr lang="en-US" sz="1200" dirty="0">
              <a:solidFill>
                <a:srgbClr val="232325"/>
              </a:solidFill>
              <a:latin typeface="Tahoma" charset="0"/>
              <a:ea typeface="Tahoma" charset="0"/>
              <a:cs typeface="Tahoma" charset="0"/>
            </a:endParaRPr>
          </a:p>
        </p:txBody>
      </p:sp>
    </p:spTree>
    <p:extLst>
      <p:ext uri="{BB962C8B-B14F-4D97-AF65-F5344CB8AC3E}">
        <p14:creationId xmlns:p14="http://schemas.microsoft.com/office/powerpoint/2010/main" val="13892994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8"/>
            <a:ext cx="4040188" cy="479822"/>
          </a:xfrm>
        </p:spPr>
        <p:txBody>
          <a:bodyPr anchor="b"/>
          <a:lstStyle>
            <a:lvl1pPr marL="0" indent="0">
              <a:buNone/>
              <a:defRPr sz="1800" b="1"/>
            </a:lvl1pPr>
            <a:lvl2pPr marL="342596" indent="0">
              <a:buNone/>
              <a:defRPr sz="1500" b="1"/>
            </a:lvl2pPr>
            <a:lvl3pPr marL="685222" indent="0">
              <a:buNone/>
              <a:defRPr sz="1400" b="1"/>
            </a:lvl3pPr>
            <a:lvl4pPr marL="1027833" indent="0">
              <a:buNone/>
              <a:defRPr sz="1200" b="1"/>
            </a:lvl4pPr>
            <a:lvl5pPr marL="1370444" indent="0">
              <a:buNone/>
              <a:defRPr sz="1200" b="1"/>
            </a:lvl5pPr>
            <a:lvl6pPr marL="1713071" indent="0">
              <a:buNone/>
              <a:defRPr sz="1200" b="1"/>
            </a:lvl6pPr>
            <a:lvl7pPr marL="2055665" indent="0">
              <a:buNone/>
              <a:defRPr sz="1200" b="1"/>
            </a:lvl7pPr>
            <a:lvl8pPr marL="2398260" indent="0">
              <a:buNone/>
              <a:defRPr sz="1200" b="1"/>
            </a:lvl8pPr>
            <a:lvl9pPr marL="2740856"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68" y="1151338"/>
            <a:ext cx="4041775" cy="479822"/>
          </a:xfrm>
        </p:spPr>
        <p:txBody>
          <a:bodyPr anchor="b"/>
          <a:lstStyle>
            <a:lvl1pPr marL="0" indent="0">
              <a:buNone/>
              <a:defRPr sz="1800" b="1"/>
            </a:lvl1pPr>
            <a:lvl2pPr marL="342596" indent="0">
              <a:buNone/>
              <a:defRPr sz="1500" b="1"/>
            </a:lvl2pPr>
            <a:lvl3pPr marL="685222" indent="0">
              <a:buNone/>
              <a:defRPr sz="1400" b="1"/>
            </a:lvl3pPr>
            <a:lvl4pPr marL="1027833" indent="0">
              <a:buNone/>
              <a:defRPr sz="1200" b="1"/>
            </a:lvl4pPr>
            <a:lvl5pPr marL="1370444" indent="0">
              <a:buNone/>
              <a:defRPr sz="1200" b="1"/>
            </a:lvl5pPr>
            <a:lvl6pPr marL="1713071" indent="0">
              <a:buNone/>
              <a:defRPr sz="1200" b="1"/>
            </a:lvl6pPr>
            <a:lvl7pPr marL="2055665" indent="0">
              <a:buNone/>
              <a:defRPr sz="1200" b="1"/>
            </a:lvl7pPr>
            <a:lvl8pPr marL="2398260" indent="0">
              <a:buNone/>
              <a:defRPr sz="1200" b="1"/>
            </a:lvl8pPr>
            <a:lvl9pPr marL="274085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68"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2455587"/>
      </p:ext>
    </p:extLst>
  </p:cSld>
  <p:clrMapOvr>
    <a:masterClrMapping/>
  </p:clrMapOvr>
  <p:transition spd="slow">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41100846"/>
      </p:ext>
    </p:extLst>
  </p:cSld>
  <p:clrMapOvr>
    <a:masterClrMapping/>
  </p:clrMapOvr>
  <p:transition spd="slow">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8532794"/>
      </p:ext>
    </p:extLst>
  </p:cSld>
  <p:clrMapOvr>
    <a:masterClrMapping/>
  </p:clrMapOvr>
  <p:transition spd="slow">
    <p:push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4790"/>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97"/>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076328"/>
            <a:ext cx="3008313" cy="3518297"/>
          </a:xfrm>
        </p:spPr>
        <p:txBody>
          <a:bodyPr/>
          <a:lstStyle>
            <a:lvl1pPr marL="0" indent="0">
              <a:buNone/>
              <a:defRPr sz="1100"/>
            </a:lvl1pPr>
            <a:lvl2pPr marL="342596" indent="0">
              <a:buNone/>
              <a:defRPr sz="900"/>
            </a:lvl2pPr>
            <a:lvl3pPr marL="685222" indent="0">
              <a:buNone/>
              <a:defRPr sz="800"/>
            </a:lvl3pPr>
            <a:lvl4pPr marL="1027833" indent="0">
              <a:buNone/>
              <a:defRPr sz="700"/>
            </a:lvl4pPr>
            <a:lvl5pPr marL="1370444" indent="0">
              <a:buNone/>
              <a:defRPr sz="700"/>
            </a:lvl5pPr>
            <a:lvl6pPr marL="1713071" indent="0">
              <a:buNone/>
              <a:defRPr sz="700"/>
            </a:lvl6pPr>
            <a:lvl7pPr marL="2055665" indent="0">
              <a:buNone/>
              <a:defRPr sz="700"/>
            </a:lvl7pPr>
            <a:lvl8pPr marL="2398260" indent="0">
              <a:buNone/>
              <a:defRPr sz="700"/>
            </a:lvl8pPr>
            <a:lvl9pPr marL="2740856" indent="0">
              <a:buNone/>
              <a:defRPr sz="700"/>
            </a:lvl9pPr>
          </a:lstStyle>
          <a:p>
            <a:pPr lvl="0"/>
            <a:r>
              <a:rPr lang="en-US"/>
              <a:t>Click to edit Master text styles</a:t>
            </a:r>
          </a:p>
        </p:txBody>
      </p:sp>
    </p:spTree>
    <p:extLst>
      <p:ext uri="{BB962C8B-B14F-4D97-AF65-F5344CB8AC3E}">
        <p14:creationId xmlns:p14="http://schemas.microsoft.com/office/powerpoint/2010/main" val="73801428"/>
      </p:ext>
    </p:extLst>
  </p:cSld>
  <p:clrMapOvr>
    <a:masterClrMapping/>
  </p:clrMapOvr>
  <p:transition spd="slow">
    <p:push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2"/>
            <a:ext cx="5486400" cy="425055"/>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596" indent="0">
              <a:buNone/>
              <a:defRPr sz="2100"/>
            </a:lvl2pPr>
            <a:lvl3pPr marL="685222" indent="0">
              <a:buNone/>
              <a:defRPr sz="1800"/>
            </a:lvl3pPr>
            <a:lvl4pPr marL="1027833" indent="0">
              <a:buNone/>
              <a:defRPr sz="1500"/>
            </a:lvl4pPr>
            <a:lvl5pPr marL="1370444" indent="0">
              <a:buNone/>
              <a:defRPr sz="1500"/>
            </a:lvl5pPr>
            <a:lvl6pPr marL="1713071" indent="0">
              <a:buNone/>
              <a:defRPr sz="1500"/>
            </a:lvl6pPr>
            <a:lvl7pPr marL="2055665" indent="0">
              <a:buNone/>
              <a:defRPr sz="1500"/>
            </a:lvl7pPr>
            <a:lvl8pPr marL="2398260" indent="0">
              <a:buNone/>
              <a:defRPr sz="1500"/>
            </a:lvl8pPr>
            <a:lvl9pPr marL="2740856" indent="0">
              <a:buNone/>
              <a:defRPr sz="1500"/>
            </a:lvl9pPr>
          </a:lstStyle>
          <a:p>
            <a:pPr lvl="0"/>
            <a:endParaRPr lang="en-US" noProof="0"/>
          </a:p>
        </p:txBody>
      </p:sp>
      <p:sp>
        <p:nvSpPr>
          <p:cNvPr id="4" name="Text Placeholder 3"/>
          <p:cNvSpPr>
            <a:spLocks noGrp="1"/>
          </p:cNvSpPr>
          <p:nvPr>
            <p:ph type="body" sz="half" idx="2"/>
          </p:nvPr>
        </p:nvSpPr>
        <p:spPr>
          <a:xfrm>
            <a:off x="1792288" y="4025543"/>
            <a:ext cx="5486400" cy="603647"/>
          </a:xfrm>
        </p:spPr>
        <p:txBody>
          <a:bodyPr/>
          <a:lstStyle>
            <a:lvl1pPr marL="0" indent="0">
              <a:buNone/>
              <a:defRPr sz="1100"/>
            </a:lvl1pPr>
            <a:lvl2pPr marL="342596" indent="0">
              <a:buNone/>
              <a:defRPr sz="900"/>
            </a:lvl2pPr>
            <a:lvl3pPr marL="685222" indent="0">
              <a:buNone/>
              <a:defRPr sz="800"/>
            </a:lvl3pPr>
            <a:lvl4pPr marL="1027833" indent="0">
              <a:buNone/>
              <a:defRPr sz="700"/>
            </a:lvl4pPr>
            <a:lvl5pPr marL="1370444" indent="0">
              <a:buNone/>
              <a:defRPr sz="700"/>
            </a:lvl5pPr>
            <a:lvl6pPr marL="1713071" indent="0">
              <a:buNone/>
              <a:defRPr sz="700"/>
            </a:lvl6pPr>
            <a:lvl7pPr marL="2055665" indent="0">
              <a:buNone/>
              <a:defRPr sz="700"/>
            </a:lvl7pPr>
            <a:lvl8pPr marL="2398260" indent="0">
              <a:buNone/>
              <a:defRPr sz="700"/>
            </a:lvl8pPr>
            <a:lvl9pPr marL="2740856" indent="0">
              <a:buNone/>
              <a:defRPr sz="700"/>
            </a:lvl9pPr>
          </a:lstStyle>
          <a:p>
            <a:pPr lvl="0"/>
            <a:r>
              <a:rPr lang="en-US"/>
              <a:t>Click to edit Master text styles</a:t>
            </a:r>
          </a:p>
        </p:txBody>
      </p:sp>
    </p:spTree>
    <p:extLst>
      <p:ext uri="{BB962C8B-B14F-4D97-AF65-F5344CB8AC3E}">
        <p14:creationId xmlns:p14="http://schemas.microsoft.com/office/powerpoint/2010/main" val="69547815"/>
      </p:ext>
    </p:extLst>
  </p:cSld>
  <p:clrMapOvr>
    <a:masterClrMapping/>
  </p:clrMapOvr>
  <p:transition spd="slow">
    <p:push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5782204"/>
      </p:ext>
    </p:extLst>
  </p:cSld>
  <p:clrMapOvr>
    <a:masterClrMapping/>
  </p:clrMapOvr>
  <p:transition spd="slow">
    <p:push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57156"/>
            <a:ext cx="2070100" cy="44434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5462" y="57156"/>
            <a:ext cx="6061075" cy="44434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6935018"/>
      </p:ext>
    </p:extLst>
  </p:cSld>
  <p:clrMapOvr>
    <a:masterClrMapping/>
  </p:clrMapOvr>
  <p:transition spd="slow">
    <p:push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42144560"/>
      </p:ext>
    </p:extLst>
  </p:cSld>
  <p:clrMapOvr>
    <a:masterClrMapping/>
  </p:clrMapOvr>
  <p:transition spd="slow">
    <p:push dir="u"/>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ue Transition ">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9144000" cy="5143500"/>
          </a:xfrm>
          <a:prstGeom prst="rect">
            <a:avLst/>
          </a:prstGeom>
        </p:spPr>
      </p:pic>
      <p:sp>
        <p:nvSpPr>
          <p:cNvPr id="2" name="Title 1"/>
          <p:cNvSpPr>
            <a:spLocks noGrp="1"/>
          </p:cNvSpPr>
          <p:nvPr>
            <p:ph type="title"/>
          </p:nvPr>
        </p:nvSpPr>
        <p:spPr>
          <a:xfrm>
            <a:off x="425451" y="1826422"/>
            <a:ext cx="8283575" cy="659606"/>
          </a:xfrm>
        </p:spPr>
        <p:txBody>
          <a:bodyPr/>
          <a:lstStyle>
            <a:lvl1pPr>
              <a:defRPr sz="2700">
                <a:solidFill>
                  <a:schemeClr val="bg1"/>
                </a:solidFill>
              </a:defRPr>
            </a:lvl1pPr>
          </a:lstStyle>
          <a:p>
            <a:r>
              <a:rPr lang="en-US" dirty="0"/>
              <a:t>Click to edit Master title style</a:t>
            </a: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7109136" y="4721491"/>
            <a:ext cx="1857700" cy="27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0973928"/>
      </p:ext>
    </p:extLst>
  </p:cSld>
  <p:clrMapOvr>
    <a:masterClrMapping/>
  </p:clrMapOvr>
  <p:transition spd="slow">
    <p:push dir="u"/>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ark Blue Transition ">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9144000" cy="5143500"/>
          </a:xfrm>
          <a:prstGeom prst="rect">
            <a:avLst/>
          </a:prstGeom>
        </p:spPr>
      </p:pic>
      <p:sp>
        <p:nvSpPr>
          <p:cNvPr id="2" name="Title 1"/>
          <p:cNvSpPr>
            <a:spLocks noGrp="1"/>
          </p:cNvSpPr>
          <p:nvPr>
            <p:ph type="title"/>
          </p:nvPr>
        </p:nvSpPr>
        <p:spPr>
          <a:xfrm>
            <a:off x="425451" y="1826422"/>
            <a:ext cx="8283575" cy="659606"/>
          </a:xfrm>
        </p:spPr>
        <p:txBody>
          <a:bodyPr/>
          <a:lstStyle>
            <a:lvl1pPr>
              <a:defRPr sz="27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7109136" y="4721491"/>
            <a:ext cx="1857700" cy="27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526423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Picture or Char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506522" y="350375"/>
            <a:ext cx="7437945" cy="927829"/>
          </a:xfrm>
          <a:prstGeom prst="rect">
            <a:avLst/>
          </a:prstGeom>
        </p:spPr>
        <p:txBody>
          <a:bodyPr vert="horz" lIns="91310" tIns="45655" rIns="91310" bIns="0" rtlCol="0" anchor="t">
            <a:noAutofit/>
          </a:bodyPr>
          <a:lstStyle/>
          <a:p>
            <a:r>
              <a:rPr lang="en-US" dirty="0"/>
              <a:t>slide title.</a:t>
            </a:r>
          </a:p>
        </p:txBody>
      </p:sp>
      <p:sp>
        <p:nvSpPr>
          <p:cNvPr id="2" name="Slide Number Placeholder 1"/>
          <p:cNvSpPr>
            <a:spLocks noGrp="1"/>
          </p:cNvSpPr>
          <p:nvPr>
            <p:ph type="sldNum" sz="quarter" idx="12"/>
          </p:nvPr>
        </p:nvSpPr>
        <p:spPr/>
        <p:txBody>
          <a:bodyPr/>
          <a:lstStyle/>
          <a:p>
            <a:fld id="{79E490B0-56F8-AB46-B375-AE7FC10CF7CC}" type="slidenum">
              <a:rPr lang="en-US" smtClean="0"/>
              <a:pPr/>
              <a:t>‹#›</a:t>
            </a:fld>
            <a:r>
              <a:rPr lang="en-US"/>
              <a:t>  </a:t>
            </a:r>
            <a:r>
              <a:rPr lang="en-US">
                <a:solidFill>
                  <a:srgbClr val="CDCDCD"/>
                </a:solidFill>
              </a:rPr>
              <a:t>|</a:t>
            </a:r>
            <a:r>
              <a:rPr lang="en-US"/>
              <a:t>  </a:t>
            </a:r>
            <a:r>
              <a:rPr lang="de-DE">
                <a:solidFill>
                  <a:srgbClr val="CDCDCD"/>
                </a:solidFill>
              </a:rPr>
              <a:t>© Randstad North America, Inc. 2017</a:t>
            </a:r>
            <a:endParaRPr lang="en-US" dirty="0">
              <a:solidFill>
                <a:srgbClr val="CDCDCD"/>
              </a:solidFill>
            </a:endParaRPr>
          </a:p>
        </p:txBody>
      </p:sp>
      <p:sp>
        <p:nvSpPr>
          <p:cNvPr id="4" name="Content Placeholder 3"/>
          <p:cNvSpPr>
            <a:spLocks noGrp="1"/>
          </p:cNvSpPr>
          <p:nvPr>
            <p:ph sz="quarter" idx="13" hasCustomPrompt="1"/>
          </p:nvPr>
        </p:nvSpPr>
        <p:spPr>
          <a:xfrm>
            <a:off x="506414" y="1593850"/>
            <a:ext cx="8158162" cy="2789238"/>
          </a:xfrm>
        </p:spPr>
        <p:txBody>
          <a:bodyPr/>
          <a:lstStyle>
            <a:lvl1pPr>
              <a:defRPr baseline="0"/>
            </a:lvl1pPr>
          </a:lstStyle>
          <a:p>
            <a:pPr lvl="0"/>
            <a:r>
              <a:rPr lang="en-US" dirty="0"/>
              <a:t>image or chart</a:t>
            </a:r>
          </a:p>
        </p:txBody>
      </p:sp>
    </p:spTree>
    <p:extLst>
      <p:ext uri="{BB962C8B-B14F-4D97-AF65-F5344CB8AC3E}">
        <p14:creationId xmlns:p14="http://schemas.microsoft.com/office/powerpoint/2010/main" val="3102660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urple Transition ">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9144000" cy="5143500"/>
          </a:xfrm>
          <a:prstGeom prst="rect">
            <a:avLst/>
          </a:prstGeom>
        </p:spPr>
      </p:pic>
      <p:sp>
        <p:nvSpPr>
          <p:cNvPr id="2" name="Title 1"/>
          <p:cNvSpPr>
            <a:spLocks noGrp="1"/>
          </p:cNvSpPr>
          <p:nvPr>
            <p:ph type="title"/>
          </p:nvPr>
        </p:nvSpPr>
        <p:spPr>
          <a:xfrm>
            <a:off x="425451" y="1826422"/>
            <a:ext cx="8283575" cy="659606"/>
          </a:xfrm>
        </p:spPr>
        <p:txBody>
          <a:bodyPr/>
          <a:lstStyle>
            <a:lvl1pPr>
              <a:defRPr sz="27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7109136" y="4721491"/>
            <a:ext cx="1857700" cy="27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323660"/>
      </p:ext>
    </p:extLst>
  </p:cSld>
  <p:clrMapOvr>
    <a:masterClrMapping/>
  </p:clrMapOvr>
  <p:transition spd="slow">
    <p:push dir="u"/>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Gray Transition ">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9144000" cy="5143500"/>
          </a:xfrm>
          <a:prstGeom prst="rect">
            <a:avLst/>
          </a:prstGeom>
        </p:spPr>
      </p:pic>
      <p:sp>
        <p:nvSpPr>
          <p:cNvPr id="2" name="Title 1"/>
          <p:cNvSpPr>
            <a:spLocks noGrp="1"/>
          </p:cNvSpPr>
          <p:nvPr>
            <p:ph type="title"/>
          </p:nvPr>
        </p:nvSpPr>
        <p:spPr>
          <a:xfrm>
            <a:off x="425451" y="1826422"/>
            <a:ext cx="8283575" cy="659606"/>
          </a:xfrm>
        </p:spPr>
        <p:txBody>
          <a:bodyPr/>
          <a:lstStyle>
            <a:lvl1pPr>
              <a:defRPr sz="27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7109136" y="4721491"/>
            <a:ext cx="1857700" cy="27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22815"/>
      </p:ext>
    </p:extLst>
  </p:cSld>
  <p:clrMapOvr>
    <a:masterClrMapping/>
  </p:clrMapOvr>
  <p:transition spd="slow">
    <p:push dir="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Copy w/ 2 subheadings">
    <p:bg>
      <p:bgPr>
        <a:solidFill>
          <a:schemeClr val="bg1"/>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4"/>
          </p:nvPr>
        </p:nvSpPr>
        <p:spPr>
          <a:xfrm>
            <a:off x="486200" y="4638348"/>
            <a:ext cx="2582120" cy="272891"/>
          </a:xfrm>
          <a:prstGeom prst="rect">
            <a:avLst/>
          </a:prstGeom>
        </p:spPr>
        <p:txBody>
          <a:bodyPr vert="horz" lIns="91390" tIns="45695" rIns="91390" bIns="45695" rtlCol="0" anchor="ctr"/>
          <a:lstStyle>
            <a:lvl1pPr algn="l">
              <a:defRPr sz="900" spc="0" baseline="0">
                <a:solidFill>
                  <a:srgbClr val="C6C7D0"/>
                </a:solidFill>
                <a:latin typeface="Tahoma" charset="0"/>
                <a:ea typeface="Tahoma" charset="0"/>
                <a:cs typeface="Tahoma" charset="0"/>
              </a:defRPr>
            </a:lvl1pPr>
          </a:lstStyle>
          <a:p>
            <a:fld id="{79E490B0-56F8-AB46-B375-AE7FC10CF7CC}" type="slidenum">
              <a:rPr lang="en-US" smtClean="0"/>
              <a:pPr/>
              <a:t>‹#›</a:t>
            </a:fld>
            <a:r>
              <a:rPr lang="en-US" dirty="0"/>
              <a:t>  |  </a:t>
            </a:r>
            <a:r>
              <a:rPr lang="de-DE" dirty="0"/>
              <a:t>© Randstad North </a:t>
            </a:r>
            <a:r>
              <a:rPr lang="de-DE" dirty="0" err="1"/>
              <a:t>America</a:t>
            </a:r>
            <a:r>
              <a:rPr lang="de-DE" dirty="0"/>
              <a:t>, Inc. 2017</a:t>
            </a:r>
            <a:endParaRPr lang="en-US" dirty="0"/>
          </a:p>
        </p:txBody>
      </p:sp>
      <p:sp>
        <p:nvSpPr>
          <p:cNvPr id="9" name="Title Placeholder 1"/>
          <p:cNvSpPr>
            <a:spLocks noGrp="1"/>
          </p:cNvSpPr>
          <p:nvPr>
            <p:ph type="title" hasCustomPrompt="1"/>
          </p:nvPr>
        </p:nvSpPr>
        <p:spPr>
          <a:xfrm>
            <a:off x="506520" y="350365"/>
            <a:ext cx="7437945" cy="927829"/>
          </a:xfrm>
          <a:prstGeom prst="rect">
            <a:avLst/>
          </a:prstGeom>
        </p:spPr>
        <p:txBody>
          <a:bodyPr vert="horz" lIns="91390" tIns="45695" rIns="91390" bIns="0" rtlCol="0" anchor="t">
            <a:noAutofit/>
          </a:bodyPr>
          <a:lstStyle/>
          <a:p>
            <a:r>
              <a:rPr lang="en-US" dirty="0"/>
              <a:t>slide title.</a:t>
            </a:r>
          </a:p>
        </p:txBody>
      </p:sp>
      <p:sp>
        <p:nvSpPr>
          <p:cNvPr id="6" name="Text Placeholder 5"/>
          <p:cNvSpPr>
            <a:spLocks noGrp="1"/>
          </p:cNvSpPr>
          <p:nvPr>
            <p:ph type="body" sz="quarter" idx="10" hasCustomPrompt="1"/>
          </p:nvPr>
        </p:nvSpPr>
        <p:spPr>
          <a:xfrm>
            <a:off x="506413" y="1593850"/>
            <a:ext cx="1824037" cy="1149350"/>
          </a:xfrm>
        </p:spPr>
        <p:txBody>
          <a:bodyPr/>
          <a:lstStyle>
            <a:lvl1pPr marL="0" indent="0">
              <a:defRPr sz="1400">
                <a:solidFill>
                  <a:schemeClr val="accent2"/>
                </a:solidFill>
              </a:defRPr>
            </a:lvl1pPr>
          </a:lstStyle>
          <a:p>
            <a:pPr lvl="0"/>
            <a:r>
              <a:rPr lang="en-US" dirty="0"/>
              <a:t>subheading</a:t>
            </a:r>
          </a:p>
        </p:txBody>
      </p:sp>
      <p:sp>
        <p:nvSpPr>
          <p:cNvPr id="11" name="Text Placeholder 5"/>
          <p:cNvSpPr>
            <a:spLocks noGrp="1"/>
          </p:cNvSpPr>
          <p:nvPr>
            <p:ph type="body" sz="quarter" idx="11" hasCustomPrompt="1"/>
          </p:nvPr>
        </p:nvSpPr>
        <p:spPr>
          <a:xfrm>
            <a:off x="2625145" y="1593849"/>
            <a:ext cx="5319320" cy="1149351"/>
          </a:xfrm>
        </p:spPr>
        <p:txBody>
          <a:bodyPr/>
          <a:lstStyle>
            <a:lvl1pPr marL="0" marR="0" indent="0" algn="l" defTabSz="456902" rtl="0" eaLnBrk="1" fontAlgn="auto" latinLnBrk="0" hangingPunct="1">
              <a:lnSpc>
                <a:spcPct val="100000"/>
              </a:lnSpc>
              <a:spcBef>
                <a:spcPts val="0"/>
              </a:spcBef>
              <a:spcAft>
                <a:spcPts val="0"/>
              </a:spcAft>
              <a:buClrTx/>
              <a:buSzTx/>
              <a:buFontTx/>
              <a:buNone/>
              <a:tabLst/>
              <a:defRPr sz="1200">
                <a:solidFill>
                  <a:schemeClr val="tx1"/>
                </a:solidFill>
              </a:defRPr>
            </a:lvl1pPr>
          </a:lstStyle>
          <a:p>
            <a:pPr marL="0" marR="0" indent="0" algn="l" defTabSz="456902"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Lorem ipsum dolor sit </a:t>
            </a:r>
            <a:r>
              <a:rPr lang="en-US" sz="1200" b="0" dirty="0" err="1">
                <a:solidFill>
                  <a:schemeClr val="tx1"/>
                </a:solidFill>
              </a:rPr>
              <a:t>amet</a:t>
            </a:r>
            <a:r>
              <a:rPr lang="en-US" sz="1200" b="0" dirty="0">
                <a:solidFill>
                  <a:schemeClr val="tx1"/>
                </a:solidFill>
              </a:rPr>
              <a:t>, </a:t>
            </a:r>
            <a:r>
              <a:rPr lang="en-US" sz="1200" b="0" dirty="0" err="1">
                <a:solidFill>
                  <a:schemeClr val="tx1"/>
                </a:solidFill>
              </a:rPr>
              <a:t>consectetur</a:t>
            </a:r>
            <a:r>
              <a:rPr lang="en-US" sz="1200" b="0" dirty="0">
                <a:solidFill>
                  <a:schemeClr val="tx1"/>
                </a:solidFill>
              </a:rPr>
              <a:t> </a:t>
            </a:r>
            <a:r>
              <a:rPr lang="en-US" sz="1200" b="0" dirty="0" err="1">
                <a:solidFill>
                  <a:schemeClr val="tx1"/>
                </a:solidFill>
              </a:rPr>
              <a:t>adipiscing</a:t>
            </a:r>
            <a:r>
              <a:rPr lang="en-US" sz="1200" b="0" dirty="0">
                <a:solidFill>
                  <a:schemeClr val="tx1"/>
                </a:solidFill>
              </a:rPr>
              <a:t> </a:t>
            </a:r>
            <a:r>
              <a:rPr lang="en-US" sz="1200" b="0" dirty="0" err="1">
                <a:solidFill>
                  <a:schemeClr val="tx1"/>
                </a:solidFill>
              </a:rPr>
              <a:t>elit</a:t>
            </a:r>
            <a:r>
              <a:rPr lang="en-US" sz="1200" b="0" dirty="0">
                <a:solidFill>
                  <a:schemeClr val="tx1"/>
                </a:solidFill>
              </a:rPr>
              <a:t>. </a:t>
            </a:r>
            <a:r>
              <a:rPr lang="en-US" sz="1200" b="0" dirty="0" err="1">
                <a:solidFill>
                  <a:schemeClr val="tx1"/>
                </a:solidFill>
              </a:rPr>
              <a:t>Pellentesque</a:t>
            </a:r>
            <a:r>
              <a:rPr lang="en-US" sz="1200" b="0" dirty="0">
                <a:solidFill>
                  <a:schemeClr val="tx1"/>
                </a:solidFill>
              </a:rPr>
              <a:t> </a:t>
            </a:r>
            <a:r>
              <a:rPr lang="en-US" sz="1200" b="0" dirty="0" err="1">
                <a:solidFill>
                  <a:schemeClr val="tx1"/>
                </a:solidFill>
              </a:rPr>
              <a:t>purus</a:t>
            </a:r>
            <a:r>
              <a:rPr lang="en-US" sz="1200" b="0" dirty="0">
                <a:solidFill>
                  <a:schemeClr val="tx1"/>
                </a:solidFill>
              </a:rPr>
              <a:t> </a:t>
            </a:r>
            <a:r>
              <a:rPr lang="en-US" sz="1200" b="0" dirty="0" err="1">
                <a:solidFill>
                  <a:schemeClr val="tx1"/>
                </a:solidFill>
              </a:rPr>
              <a:t>enim</a:t>
            </a:r>
            <a:r>
              <a:rPr lang="en-US" sz="1200" b="0" dirty="0">
                <a:solidFill>
                  <a:schemeClr val="tx1"/>
                </a:solidFill>
              </a:rPr>
              <a:t>, </a:t>
            </a:r>
            <a:r>
              <a:rPr lang="en-US" sz="1200" b="0" dirty="0" err="1">
                <a:solidFill>
                  <a:schemeClr val="tx1"/>
                </a:solidFill>
              </a:rPr>
              <a:t>iaculis</a:t>
            </a:r>
            <a:r>
              <a:rPr lang="en-US" sz="1200" b="0" dirty="0">
                <a:solidFill>
                  <a:schemeClr val="tx1"/>
                </a:solidFill>
              </a:rPr>
              <a:t> </a:t>
            </a:r>
            <a:r>
              <a:rPr lang="en-US" sz="1200" b="0" dirty="0" err="1">
                <a:solidFill>
                  <a:schemeClr val="tx1"/>
                </a:solidFill>
              </a:rPr>
              <a:t>nec</a:t>
            </a:r>
            <a:r>
              <a:rPr lang="en-US" sz="1200" b="0" dirty="0">
                <a:solidFill>
                  <a:schemeClr val="tx1"/>
                </a:solidFill>
              </a:rPr>
              <a:t> </a:t>
            </a:r>
            <a:r>
              <a:rPr lang="en-US" sz="1200" b="0" dirty="0" err="1">
                <a:solidFill>
                  <a:schemeClr val="tx1"/>
                </a:solidFill>
              </a:rPr>
              <a:t>fermentum</a:t>
            </a:r>
            <a:r>
              <a:rPr lang="en-US" sz="1200" b="0" dirty="0">
                <a:solidFill>
                  <a:schemeClr val="tx1"/>
                </a:solidFill>
              </a:rPr>
              <a:t> </a:t>
            </a:r>
            <a:r>
              <a:rPr lang="en-US" sz="1200" b="0" dirty="0" err="1">
                <a:solidFill>
                  <a:schemeClr val="tx1"/>
                </a:solidFill>
              </a:rPr>
              <a:t>eu</a:t>
            </a:r>
            <a:r>
              <a:rPr lang="en-US" sz="1200" b="0" dirty="0">
                <a:solidFill>
                  <a:schemeClr val="tx1"/>
                </a:solidFill>
              </a:rPr>
              <a:t>, </a:t>
            </a:r>
            <a:r>
              <a:rPr lang="en-US" sz="1200" b="0" dirty="0" err="1">
                <a:solidFill>
                  <a:schemeClr val="tx1"/>
                </a:solidFill>
              </a:rPr>
              <a:t>pretium</a:t>
            </a:r>
            <a:r>
              <a:rPr lang="en-US" sz="1200" b="0" dirty="0">
                <a:solidFill>
                  <a:schemeClr val="tx1"/>
                </a:solidFill>
              </a:rPr>
              <a:t> </a:t>
            </a:r>
            <a:r>
              <a:rPr lang="en-US" sz="1200" b="0" dirty="0" err="1">
                <a:solidFill>
                  <a:schemeClr val="tx1"/>
                </a:solidFill>
              </a:rPr>
              <a:t>euismod</a:t>
            </a:r>
            <a:r>
              <a:rPr lang="en-US" sz="1200" b="0" dirty="0">
                <a:solidFill>
                  <a:schemeClr val="tx1"/>
                </a:solidFill>
              </a:rPr>
              <a:t> ante. Nam </a:t>
            </a:r>
            <a:r>
              <a:rPr lang="en-US" sz="1200" b="0" dirty="0" err="1">
                <a:solidFill>
                  <a:schemeClr val="tx1"/>
                </a:solidFill>
              </a:rPr>
              <a:t>condimentum</a:t>
            </a:r>
            <a:r>
              <a:rPr lang="en-US" sz="1200" b="0" dirty="0">
                <a:solidFill>
                  <a:schemeClr val="tx1"/>
                </a:solidFill>
              </a:rPr>
              <a:t> </a:t>
            </a:r>
            <a:r>
              <a:rPr lang="en-US" sz="1200" b="0" dirty="0" err="1">
                <a:solidFill>
                  <a:schemeClr val="tx1"/>
                </a:solidFill>
              </a:rPr>
              <a:t>vehicula</a:t>
            </a:r>
            <a:r>
              <a:rPr lang="en-US" sz="1200" b="0" dirty="0">
                <a:solidFill>
                  <a:schemeClr val="tx1"/>
                </a:solidFill>
              </a:rPr>
              <a:t> </a:t>
            </a:r>
            <a:r>
              <a:rPr lang="en-US" sz="1200" b="0" dirty="0" err="1">
                <a:solidFill>
                  <a:schemeClr val="tx1"/>
                </a:solidFill>
              </a:rPr>
              <a:t>aliquam</a:t>
            </a:r>
            <a:r>
              <a:rPr lang="en-US" sz="1200" b="0" dirty="0">
                <a:solidFill>
                  <a:schemeClr val="tx1"/>
                </a:solidFill>
              </a:rPr>
              <a:t>. </a:t>
            </a:r>
            <a:r>
              <a:rPr lang="en-US" sz="1200" b="0" dirty="0" err="1">
                <a:solidFill>
                  <a:schemeClr val="tx1"/>
                </a:solidFill>
              </a:rPr>
              <a:t>Pellentesque</a:t>
            </a:r>
            <a:r>
              <a:rPr lang="en-US" sz="1200" b="0" dirty="0">
                <a:solidFill>
                  <a:schemeClr val="tx1"/>
                </a:solidFill>
              </a:rPr>
              <a:t> </a:t>
            </a:r>
            <a:r>
              <a:rPr lang="en-US" sz="1200" b="0" dirty="0" err="1">
                <a:solidFill>
                  <a:schemeClr val="tx1"/>
                </a:solidFill>
              </a:rPr>
              <a:t>ultrices</a:t>
            </a:r>
            <a:r>
              <a:rPr lang="en-US" sz="1200" b="0" dirty="0">
                <a:solidFill>
                  <a:schemeClr val="tx1"/>
                </a:solidFill>
              </a:rPr>
              <a:t> </a:t>
            </a:r>
            <a:r>
              <a:rPr lang="en-US" sz="1200" b="0" dirty="0" err="1">
                <a:solidFill>
                  <a:schemeClr val="tx1"/>
                </a:solidFill>
              </a:rPr>
              <a:t>justo</a:t>
            </a:r>
            <a:r>
              <a:rPr lang="en-US" sz="1200" b="0" dirty="0">
                <a:solidFill>
                  <a:schemeClr val="tx1"/>
                </a:solidFill>
              </a:rPr>
              <a:t> </a:t>
            </a:r>
            <a:r>
              <a:rPr lang="en-US" sz="1200" b="0" dirty="0" err="1">
                <a:solidFill>
                  <a:schemeClr val="tx1"/>
                </a:solidFill>
              </a:rPr>
              <a:t>eget</a:t>
            </a:r>
            <a:r>
              <a:rPr lang="en-US" sz="1200" b="0" dirty="0">
                <a:solidFill>
                  <a:schemeClr val="tx1"/>
                </a:solidFill>
              </a:rPr>
              <a:t> nisi </a:t>
            </a:r>
            <a:r>
              <a:rPr lang="en-US" sz="1200" b="0" dirty="0" err="1">
                <a:solidFill>
                  <a:schemeClr val="tx1"/>
                </a:solidFill>
              </a:rPr>
              <a:t>pellentesque</a:t>
            </a:r>
            <a:r>
              <a:rPr lang="en-US" sz="1200" b="0" dirty="0">
                <a:solidFill>
                  <a:schemeClr val="tx1"/>
                </a:solidFill>
              </a:rPr>
              <a:t> convallis. </a:t>
            </a:r>
          </a:p>
        </p:txBody>
      </p:sp>
      <p:sp>
        <p:nvSpPr>
          <p:cNvPr id="12" name="Text Placeholder 5"/>
          <p:cNvSpPr>
            <a:spLocks noGrp="1"/>
          </p:cNvSpPr>
          <p:nvPr>
            <p:ph type="body" sz="quarter" idx="12" hasCustomPrompt="1"/>
          </p:nvPr>
        </p:nvSpPr>
        <p:spPr>
          <a:xfrm>
            <a:off x="506413" y="2920845"/>
            <a:ext cx="1824037" cy="1149350"/>
          </a:xfrm>
        </p:spPr>
        <p:txBody>
          <a:bodyPr/>
          <a:lstStyle>
            <a:lvl1pPr marL="0" indent="0">
              <a:defRPr sz="1400">
                <a:solidFill>
                  <a:schemeClr val="accent2"/>
                </a:solidFill>
              </a:defRPr>
            </a:lvl1pPr>
          </a:lstStyle>
          <a:p>
            <a:pPr lvl="0"/>
            <a:r>
              <a:rPr lang="en-US" dirty="0"/>
              <a:t>subheading</a:t>
            </a:r>
          </a:p>
        </p:txBody>
      </p:sp>
      <p:sp>
        <p:nvSpPr>
          <p:cNvPr id="13" name="Text Placeholder 5"/>
          <p:cNvSpPr>
            <a:spLocks noGrp="1"/>
          </p:cNvSpPr>
          <p:nvPr>
            <p:ph type="body" sz="quarter" idx="13" hasCustomPrompt="1"/>
          </p:nvPr>
        </p:nvSpPr>
        <p:spPr>
          <a:xfrm>
            <a:off x="2625145" y="2920844"/>
            <a:ext cx="5319320" cy="1149351"/>
          </a:xfrm>
        </p:spPr>
        <p:txBody>
          <a:bodyPr/>
          <a:lstStyle>
            <a:lvl1pPr marL="0" marR="0" indent="0" algn="l" defTabSz="456902" rtl="0" eaLnBrk="1" fontAlgn="auto" latinLnBrk="0" hangingPunct="1">
              <a:lnSpc>
                <a:spcPct val="100000"/>
              </a:lnSpc>
              <a:spcBef>
                <a:spcPts val="0"/>
              </a:spcBef>
              <a:spcAft>
                <a:spcPts val="0"/>
              </a:spcAft>
              <a:buClrTx/>
              <a:buSzTx/>
              <a:buFontTx/>
              <a:buNone/>
              <a:tabLst/>
              <a:defRPr sz="1200">
                <a:solidFill>
                  <a:schemeClr val="tx1"/>
                </a:solidFill>
              </a:defRPr>
            </a:lvl1pPr>
          </a:lstStyle>
          <a:p>
            <a:pPr marL="0" marR="0" indent="0" algn="l" defTabSz="456902"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Lorem ipsum dolor sit </a:t>
            </a:r>
            <a:r>
              <a:rPr lang="en-US" sz="1200" b="0" dirty="0" err="1">
                <a:solidFill>
                  <a:schemeClr val="tx1"/>
                </a:solidFill>
              </a:rPr>
              <a:t>amet</a:t>
            </a:r>
            <a:r>
              <a:rPr lang="en-US" sz="1200" b="0" dirty="0">
                <a:solidFill>
                  <a:schemeClr val="tx1"/>
                </a:solidFill>
              </a:rPr>
              <a:t>, </a:t>
            </a:r>
            <a:r>
              <a:rPr lang="en-US" sz="1200" b="0" dirty="0" err="1">
                <a:solidFill>
                  <a:schemeClr val="tx1"/>
                </a:solidFill>
              </a:rPr>
              <a:t>consectetur</a:t>
            </a:r>
            <a:r>
              <a:rPr lang="en-US" sz="1200" b="0" dirty="0">
                <a:solidFill>
                  <a:schemeClr val="tx1"/>
                </a:solidFill>
              </a:rPr>
              <a:t> </a:t>
            </a:r>
            <a:r>
              <a:rPr lang="en-US" sz="1200" b="0" dirty="0" err="1">
                <a:solidFill>
                  <a:schemeClr val="tx1"/>
                </a:solidFill>
              </a:rPr>
              <a:t>adipiscing</a:t>
            </a:r>
            <a:r>
              <a:rPr lang="en-US" sz="1200" b="0" dirty="0">
                <a:solidFill>
                  <a:schemeClr val="tx1"/>
                </a:solidFill>
              </a:rPr>
              <a:t> </a:t>
            </a:r>
            <a:r>
              <a:rPr lang="en-US" sz="1200" b="0" dirty="0" err="1">
                <a:solidFill>
                  <a:schemeClr val="tx1"/>
                </a:solidFill>
              </a:rPr>
              <a:t>elit</a:t>
            </a:r>
            <a:r>
              <a:rPr lang="en-US" sz="1200" b="0" dirty="0">
                <a:solidFill>
                  <a:schemeClr val="tx1"/>
                </a:solidFill>
              </a:rPr>
              <a:t>. </a:t>
            </a:r>
            <a:r>
              <a:rPr lang="en-US" sz="1200" b="0" dirty="0" err="1">
                <a:solidFill>
                  <a:schemeClr val="tx1"/>
                </a:solidFill>
              </a:rPr>
              <a:t>Pellentesque</a:t>
            </a:r>
            <a:r>
              <a:rPr lang="en-US" sz="1200" b="0" dirty="0">
                <a:solidFill>
                  <a:schemeClr val="tx1"/>
                </a:solidFill>
              </a:rPr>
              <a:t> </a:t>
            </a:r>
            <a:r>
              <a:rPr lang="en-US" sz="1200" b="0" dirty="0" err="1">
                <a:solidFill>
                  <a:schemeClr val="tx1"/>
                </a:solidFill>
              </a:rPr>
              <a:t>purus</a:t>
            </a:r>
            <a:r>
              <a:rPr lang="en-US" sz="1200" b="0" dirty="0">
                <a:solidFill>
                  <a:schemeClr val="tx1"/>
                </a:solidFill>
              </a:rPr>
              <a:t> </a:t>
            </a:r>
            <a:r>
              <a:rPr lang="en-US" sz="1200" b="0" dirty="0" err="1">
                <a:solidFill>
                  <a:schemeClr val="tx1"/>
                </a:solidFill>
              </a:rPr>
              <a:t>enim</a:t>
            </a:r>
            <a:r>
              <a:rPr lang="en-US" sz="1200" b="0" dirty="0">
                <a:solidFill>
                  <a:schemeClr val="tx1"/>
                </a:solidFill>
              </a:rPr>
              <a:t>, </a:t>
            </a:r>
            <a:r>
              <a:rPr lang="en-US" sz="1200" b="0" dirty="0" err="1">
                <a:solidFill>
                  <a:schemeClr val="tx1"/>
                </a:solidFill>
              </a:rPr>
              <a:t>iaculis</a:t>
            </a:r>
            <a:r>
              <a:rPr lang="en-US" sz="1200" b="0" dirty="0">
                <a:solidFill>
                  <a:schemeClr val="tx1"/>
                </a:solidFill>
              </a:rPr>
              <a:t> </a:t>
            </a:r>
            <a:r>
              <a:rPr lang="en-US" sz="1200" b="0" dirty="0" err="1">
                <a:solidFill>
                  <a:schemeClr val="tx1"/>
                </a:solidFill>
              </a:rPr>
              <a:t>nec</a:t>
            </a:r>
            <a:r>
              <a:rPr lang="en-US" sz="1200" b="0" dirty="0">
                <a:solidFill>
                  <a:schemeClr val="tx1"/>
                </a:solidFill>
              </a:rPr>
              <a:t> </a:t>
            </a:r>
            <a:r>
              <a:rPr lang="en-US" sz="1200" b="0" dirty="0" err="1">
                <a:solidFill>
                  <a:schemeClr val="tx1"/>
                </a:solidFill>
              </a:rPr>
              <a:t>fermentum</a:t>
            </a:r>
            <a:r>
              <a:rPr lang="en-US" sz="1200" b="0" dirty="0">
                <a:solidFill>
                  <a:schemeClr val="tx1"/>
                </a:solidFill>
              </a:rPr>
              <a:t> </a:t>
            </a:r>
            <a:r>
              <a:rPr lang="en-US" sz="1200" b="0" dirty="0" err="1">
                <a:solidFill>
                  <a:schemeClr val="tx1"/>
                </a:solidFill>
              </a:rPr>
              <a:t>eu</a:t>
            </a:r>
            <a:r>
              <a:rPr lang="en-US" sz="1200" b="0" dirty="0">
                <a:solidFill>
                  <a:schemeClr val="tx1"/>
                </a:solidFill>
              </a:rPr>
              <a:t>, </a:t>
            </a:r>
            <a:r>
              <a:rPr lang="en-US" sz="1200" b="0" dirty="0" err="1">
                <a:solidFill>
                  <a:schemeClr val="tx1"/>
                </a:solidFill>
              </a:rPr>
              <a:t>pretium</a:t>
            </a:r>
            <a:r>
              <a:rPr lang="en-US" sz="1200" b="0" dirty="0">
                <a:solidFill>
                  <a:schemeClr val="tx1"/>
                </a:solidFill>
              </a:rPr>
              <a:t> </a:t>
            </a:r>
            <a:r>
              <a:rPr lang="en-US" sz="1200" b="0" dirty="0" err="1">
                <a:solidFill>
                  <a:schemeClr val="tx1"/>
                </a:solidFill>
              </a:rPr>
              <a:t>euismod</a:t>
            </a:r>
            <a:r>
              <a:rPr lang="en-US" sz="1200" b="0" dirty="0">
                <a:solidFill>
                  <a:schemeClr val="tx1"/>
                </a:solidFill>
              </a:rPr>
              <a:t> ante. Nam </a:t>
            </a:r>
            <a:r>
              <a:rPr lang="en-US" sz="1200" b="0" dirty="0" err="1">
                <a:solidFill>
                  <a:schemeClr val="tx1"/>
                </a:solidFill>
              </a:rPr>
              <a:t>condimentum</a:t>
            </a:r>
            <a:r>
              <a:rPr lang="en-US" sz="1200" b="0" dirty="0">
                <a:solidFill>
                  <a:schemeClr val="tx1"/>
                </a:solidFill>
              </a:rPr>
              <a:t> </a:t>
            </a:r>
            <a:r>
              <a:rPr lang="en-US" sz="1200" b="0" dirty="0" err="1">
                <a:solidFill>
                  <a:schemeClr val="tx1"/>
                </a:solidFill>
              </a:rPr>
              <a:t>vehicula</a:t>
            </a:r>
            <a:r>
              <a:rPr lang="en-US" sz="1200" b="0" dirty="0">
                <a:solidFill>
                  <a:schemeClr val="tx1"/>
                </a:solidFill>
              </a:rPr>
              <a:t> </a:t>
            </a:r>
            <a:r>
              <a:rPr lang="en-US" sz="1200" b="0" dirty="0" err="1">
                <a:solidFill>
                  <a:schemeClr val="tx1"/>
                </a:solidFill>
              </a:rPr>
              <a:t>aliquam</a:t>
            </a:r>
            <a:r>
              <a:rPr lang="en-US" sz="1200" b="0" dirty="0">
                <a:solidFill>
                  <a:schemeClr val="tx1"/>
                </a:solidFill>
              </a:rPr>
              <a:t>. </a:t>
            </a:r>
            <a:r>
              <a:rPr lang="en-US" sz="1200" b="0" dirty="0" err="1">
                <a:solidFill>
                  <a:schemeClr val="tx1"/>
                </a:solidFill>
              </a:rPr>
              <a:t>Pellentesque</a:t>
            </a:r>
            <a:r>
              <a:rPr lang="en-US" sz="1200" b="0" dirty="0">
                <a:solidFill>
                  <a:schemeClr val="tx1"/>
                </a:solidFill>
              </a:rPr>
              <a:t> </a:t>
            </a:r>
            <a:r>
              <a:rPr lang="en-US" sz="1200" b="0" dirty="0" err="1">
                <a:solidFill>
                  <a:schemeClr val="tx1"/>
                </a:solidFill>
              </a:rPr>
              <a:t>ultrices</a:t>
            </a:r>
            <a:r>
              <a:rPr lang="en-US" sz="1200" b="0" dirty="0">
                <a:solidFill>
                  <a:schemeClr val="tx1"/>
                </a:solidFill>
              </a:rPr>
              <a:t> </a:t>
            </a:r>
            <a:r>
              <a:rPr lang="en-US" sz="1200" b="0" dirty="0" err="1">
                <a:solidFill>
                  <a:schemeClr val="tx1"/>
                </a:solidFill>
              </a:rPr>
              <a:t>justo</a:t>
            </a:r>
            <a:r>
              <a:rPr lang="en-US" sz="1200" b="0" dirty="0">
                <a:solidFill>
                  <a:schemeClr val="tx1"/>
                </a:solidFill>
              </a:rPr>
              <a:t> </a:t>
            </a:r>
            <a:r>
              <a:rPr lang="en-US" sz="1200" b="0" dirty="0" err="1">
                <a:solidFill>
                  <a:schemeClr val="tx1"/>
                </a:solidFill>
              </a:rPr>
              <a:t>eget</a:t>
            </a:r>
            <a:r>
              <a:rPr lang="en-US" sz="1200" b="0" dirty="0">
                <a:solidFill>
                  <a:schemeClr val="tx1"/>
                </a:solidFill>
              </a:rPr>
              <a:t> nisi </a:t>
            </a:r>
            <a:r>
              <a:rPr lang="en-US" sz="1200" b="0" dirty="0" err="1">
                <a:solidFill>
                  <a:schemeClr val="tx1"/>
                </a:solidFill>
              </a:rPr>
              <a:t>pellentesque</a:t>
            </a:r>
            <a:r>
              <a:rPr lang="en-US" sz="1200" b="0" dirty="0">
                <a:solidFill>
                  <a:schemeClr val="tx1"/>
                </a:solidFill>
              </a:rPr>
              <a:t> convallis. </a:t>
            </a:r>
          </a:p>
        </p:txBody>
      </p:sp>
    </p:spTree>
    <p:extLst>
      <p:ext uri="{BB962C8B-B14F-4D97-AF65-F5344CB8AC3E}">
        <p14:creationId xmlns:p14="http://schemas.microsoft.com/office/powerpoint/2010/main" val="3050498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Chart w/ copy">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526432" y="1431235"/>
            <a:ext cx="3846786" cy="3034748"/>
          </a:xfrm>
        </p:spPr>
        <p:txBody>
          <a:bodyPr/>
          <a:lstStyle>
            <a:lvl1pPr marL="0" marR="0" indent="0" algn="l" defTabSz="456422" rtl="0" eaLnBrk="1" fontAlgn="auto" latinLnBrk="0" hangingPunct="1">
              <a:lnSpc>
                <a:spcPct val="110000"/>
              </a:lnSpc>
              <a:spcBef>
                <a:spcPts val="0"/>
              </a:spcBef>
              <a:spcAft>
                <a:spcPts val="800"/>
              </a:spcAft>
              <a:buClrTx/>
              <a:buSzTx/>
              <a:buFont typeface="Arial"/>
              <a:buNone/>
              <a:tabLst/>
              <a:defRPr sz="1200"/>
            </a:lvl1pPr>
          </a:lstStyle>
          <a:p>
            <a:pPr marL="0" marR="0" lvl="0" indent="0" algn="l" defTabSz="456422" rtl="0" eaLnBrk="1" fontAlgn="auto" latinLnBrk="0" hangingPunct="1">
              <a:lnSpc>
                <a:spcPct val="110000"/>
              </a:lnSpc>
              <a:spcBef>
                <a:spcPts val="0"/>
              </a:spcBef>
              <a:spcAft>
                <a:spcPts val="800"/>
              </a:spcAft>
              <a:buClrTx/>
              <a:buSzTx/>
              <a:buFont typeface="Arial"/>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Pellentesque</a:t>
            </a:r>
            <a:r>
              <a:rPr lang="en-US" dirty="0"/>
              <a:t> </a:t>
            </a:r>
            <a:r>
              <a:rPr lang="en-US" dirty="0" err="1"/>
              <a:t>purus</a:t>
            </a:r>
            <a:r>
              <a:rPr lang="en-US" dirty="0"/>
              <a:t> </a:t>
            </a:r>
            <a:r>
              <a:rPr lang="en-US" dirty="0" err="1"/>
              <a:t>enim</a:t>
            </a:r>
            <a:r>
              <a:rPr lang="en-US" dirty="0"/>
              <a:t>, </a:t>
            </a:r>
            <a:r>
              <a:rPr lang="en-US" dirty="0" err="1"/>
              <a:t>iaculis</a:t>
            </a:r>
            <a:r>
              <a:rPr lang="en-US" dirty="0"/>
              <a:t> </a:t>
            </a:r>
            <a:r>
              <a:rPr lang="en-US" dirty="0" err="1"/>
              <a:t>nec</a:t>
            </a:r>
            <a:r>
              <a:rPr lang="en-US" dirty="0"/>
              <a:t> </a:t>
            </a:r>
            <a:r>
              <a:rPr lang="en-US" dirty="0" err="1"/>
              <a:t>fermentum</a:t>
            </a:r>
            <a:r>
              <a:rPr lang="en-US" dirty="0"/>
              <a:t> </a:t>
            </a:r>
            <a:r>
              <a:rPr lang="en-US" dirty="0" err="1"/>
              <a:t>eu</a:t>
            </a:r>
            <a:r>
              <a:rPr lang="en-US" dirty="0"/>
              <a:t>, </a:t>
            </a:r>
            <a:r>
              <a:rPr lang="en-US" dirty="0" err="1"/>
              <a:t>pretium</a:t>
            </a:r>
            <a:r>
              <a:rPr lang="en-US" dirty="0"/>
              <a:t> </a:t>
            </a:r>
            <a:r>
              <a:rPr lang="en-US" dirty="0" err="1"/>
              <a:t>euismod</a:t>
            </a:r>
            <a:r>
              <a:rPr lang="en-US" dirty="0"/>
              <a:t> ante. Nam </a:t>
            </a:r>
            <a:r>
              <a:rPr lang="en-US" dirty="0" err="1"/>
              <a:t>condimentum</a:t>
            </a:r>
            <a:r>
              <a:rPr lang="en-US" dirty="0"/>
              <a:t> </a:t>
            </a:r>
            <a:r>
              <a:rPr lang="en-US" dirty="0" err="1"/>
              <a:t>vehicula</a:t>
            </a:r>
            <a:r>
              <a:rPr lang="en-US" dirty="0"/>
              <a:t> </a:t>
            </a:r>
            <a:r>
              <a:rPr lang="en-US" dirty="0" err="1"/>
              <a:t>aliquam</a:t>
            </a:r>
            <a:r>
              <a:rPr lang="en-US" dirty="0"/>
              <a:t>. </a:t>
            </a:r>
            <a:r>
              <a:rPr lang="en-US" dirty="0" err="1"/>
              <a:t>Pellentesque</a:t>
            </a:r>
            <a:r>
              <a:rPr lang="en-US" dirty="0"/>
              <a:t> </a:t>
            </a:r>
            <a:r>
              <a:rPr lang="en-US" dirty="0" err="1"/>
              <a:t>ultrices</a:t>
            </a:r>
            <a:r>
              <a:rPr lang="en-US" dirty="0"/>
              <a:t> </a:t>
            </a:r>
            <a:r>
              <a:rPr lang="en-US" dirty="0" err="1"/>
              <a:t>justo</a:t>
            </a:r>
            <a:r>
              <a:rPr lang="en-US" dirty="0"/>
              <a:t> </a:t>
            </a:r>
            <a:r>
              <a:rPr lang="en-US" dirty="0" err="1"/>
              <a:t>eget</a:t>
            </a:r>
            <a:r>
              <a:rPr lang="en-US" dirty="0"/>
              <a:t> nisi </a:t>
            </a:r>
            <a:r>
              <a:rPr lang="en-US" dirty="0" err="1"/>
              <a:t>pellentesque</a:t>
            </a:r>
            <a:r>
              <a:rPr lang="en-US" dirty="0"/>
              <a:t> convallis.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Pellentesque</a:t>
            </a:r>
            <a:r>
              <a:rPr lang="en-US" dirty="0"/>
              <a:t> </a:t>
            </a:r>
            <a:r>
              <a:rPr lang="en-US" dirty="0" err="1"/>
              <a:t>purus</a:t>
            </a:r>
            <a:r>
              <a:rPr lang="en-US" dirty="0"/>
              <a:t> </a:t>
            </a:r>
            <a:r>
              <a:rPr lang="en-US" dirty="0" err="1"/>
              <a:t>enim</a:t>
            </a:r>
            <a:r>
              <a:rPr lang="en-US" dirty="0"/>
              <a:t>, </a:t>
            </a:r>
            <a:r>
              <a:rPr lang="en-US" dirty="0" err="1"/>
              <a:t>iaculis</a:t>
            </a:r>
            <a:r>
              <a:rPr lang="en-US" dirty="0"/>
              <a:t> </a:t>
            </a:r>
            <a:r>
              <a:rPr lang="en-US" dirty="0" err="1"/>
              <a:t>nec</a:t>
            </a:r>
            <a:r>
              <a:rPr lang="en-US" dirty="0"/>
              <a:t> </a:t>
            </a:r>
            <a:r>
              <a:rPr lang="en-US" dirty="0" err="1"/>
              <a:t>fermentum</a:t>
            </a:r>
            <a:r>
              <a:rPr lang="en-US" dirty="0"/>
              <a:t> </a:t>
            </a:r>
            <a:r>
              <a:rPr lang="en-US" dirty="0" err="1"/>
              <a:t>eu</a:t>
            </a:r>
            <a:r>
              <a:rPr lang="en-US" dirty="0"/>
              <a:t>, </a:t>
            </a:r>
            <a:r>
              <a:rPr lang="en-US" dirty="0" err="1"/>
              <a:t>pretium</a:t>
            </a:r>
            <a:r>
              <a:rPr lang="en-US" dirty="0"/>
              <a:t> </a:t>
            </a:r>
            <a:r>
              <a:rPr lang="en-US" dirty="0" err="1"/>
              <a:t>euismod</a:t>
            </a:r>
            <a:r>
              <a:rPr lang="en-US" dirty="0"/>
              <a:t> ante. Nam </a:t>
            </a:r>
            <a:r>
              <a:rPr lang="en-US" dirty="0" err="1"/>
              <a:t>condimentum</a:t>
            </a:r>
            <a:r>
              <a:rPr lang="en-US" dirty="0"/>
              <a:t> </a:t>
            </a:r>
            <a:r>
              <a:rPr lang="en-US" dirty="0" err="1"/>
              <a:t>vehicula</a:t>
            </a:r>
            <a:r>
              <a:rPr lang="en-US" dirty="0"/>
              <a:t> </a:t>
            </a:r>
            <a:r>
              <a:rPr lang="en-US" dirty="0" err="1"/>
              <a:t>aliquam</a:t>
            </a:r>
            <a:r>
              <a:rPr lang="en-US" dirty="0"/>
              <a:t>. </a:t>
            </a:r>
            <a:r>
              <a:rPr lang="en-US" dirty="0" err="1"/>
              <a:t>Pellentesque</a:t>
            </a:r>
            <a:r>
              <a:rPr lang="en-US" dirty="0"/>
              <a:t> </a:t>
            </a:r>
            <a:r>
              <a:rPr lang="en-US" dirty="0" err="1"/>
              <a:t>ultrices</a:t>
            </a:r>
            <a:r>
              <a:rPr lang="en-US" dirty="0"/>
              <a:t> </a:t>
            </a:r>
            <a:r>
              <a:rPr lang="en-US" dirty="0" err="1"/>
              <a:t>justo</a:t>
            </a:r>
            <a:r>
              <a:rPr lang="en-US" dirty="0"/>
              <a:t> </a:t>
            </a:r>
            <a:r>
              <a:rPr lang="en-US" dirty="0" err="1"/>
              <a:t>eget</a:t>
            </a:r>
            <a:r>
              <a:rPr lang="en-US" dirty="0"/>
              <a:t> nisi </a:t>
            </a:r>
            <a:r>
              <a:rPr lang="en-US" dirty="0" err="1"/>
              <a:t>pellentesque</a:t>
            </a:r>
            <a:r>
              <a:rPr lang="en-US" dirty="0"/>
              <a:t> convallis. </a:t>
            </a:r>
          </a:p>
          <a:p>
            <a:pPr lvl="0"/>
            <a:endParaRPr lang="en-US" dirty="0"/>
          </a:p>
        </p:txBody>
      </p:sp>
      <p:sp>
        <p:nvSpPr>
          <p:cNvPr id="7" name="Slide Number Placeholder 3"/>
          <p:cNvSpPr>
            <a:spLocks noGrp="1"/>
          </p:cNvSpPr>
          <p:nvPr>
            <p:ph type="sldNum" sz="quarter" idx="4"/>
          </p:nvPr>
        </p:nvSpPr>
        <p:spPr>
          <a:xfrm>
            <a:off x="486200" y="4638388"/>
            <a:ext cx="2582120" cy="272891"/>
          </a:xfrm>
          <a:prstGeom prst="rect">
            <a:avLst/>
          </a:prstGeom>
        </p:spPr>
        <p:txBody>
          <a:bodyPr vert="horz" lIns="91310" tIns="45655" rIns="91310" bIns="45655" rtlCol="0" anchor="ctr"/>
          <a:lstStyle>
            <a:lvl1pPr algn="l">
              <a:defRPr sz="900" spc="0" baseline="0">
                <a:solidFill>
                  <a:srgbClr val="C6C7D0"/>
                </a:solidFill>
                <a:latin typeface="Tahoma" charset="0"/>
                <a:ea typeface="Tahoma" charset="0"/>
                <a:cs typeface="Tahoma" charset="0"/>
              </a:defRPr>
            </a:lvl1pPr>
          </a:lstStyle>
          <a:p>
            <a:fld id="{79E490B0-56F8-AB46-B375-AE7FC10CF7CC}" type="slidenum">
              <a:rPr lang="en-US" smtClean="0"/>
              <a:pPr/>
              <a:t>‹#›</a:t>
            </a:fld>
            <a:r>
              <a:rPr lang="en-US" dirty="0"/>
              <a:t>  |  </a:t>
            </a:r>
            <a:r>
              <a:rPr lang="de-DE" dirty="0"/>
              <a:t>© Randstad North </a:t>
            </a:r>
            <a:r>
              <a:rPr lang="de-DE" dirty="0" err="1"/>
              <a:t>America</a:t>
            </a:r>
            <a:r>
              <a:rPr lang="de-DE" dirty="0"/>
              <a:t>, Inc. 2017</a:t>
            </a:r>
            <a:endParaRPr lang="en-US" dirty="0"/>
          </a:p>
        </p:txBody>
      </p:sp>
      <p:sp>
        <p:nvSpPr>
          <p:cNvPr id="8" name="Title Placeholder 1"/>
          <p:cNvSpPr>
            <a:spLocks noGrp="1"/>
          </p:cNvSpPr>
          <p:nvPr>
            <p:ph type="title" hasCustomPrompt="1"/>
          </p:nvPr>
        </p:nvSpPr>
        <p:spPr>
          <a:xfrm>
            <a:off x="506522" y="350375"/>
            <a:ext cx="7437945" cy="927829"/>
          </a:xfrm>
          <a:prstGeom prst="rect">
            <a:avLst/>
          </a:prstGeom>
        </p:spPr>
        <p:txBody>
          <a:bodyPr vert="horz" lIns="91310" tIns="45655" rIns="91310" bIns="0" rtlCol="0" anchor="t">
            <a:noAutofit/>
          </a:bodyPr>
          <a:lstStyle/>
          <a:p>
            <a:r>
              <a:rPr lang="en-US" dirty="0"/>
              <a:t>slide title.</a:t>
            </a:r>
          </a:p>
        </p:txBody>
      </p:sp>
      <p:sp>
        <p:nvSpPr>
          <p:cNvPr id="6" name="Rectangle 5"/>
          <p:cNvSpPr/>
          <p:nvPr userDrawn="1"/>
        </p:nvSpPr>
        <p:spPr>
          <a:xfrm>
            <a:off x="0" y="-858644"/>
            <a:ext cx="4148254" cy="713678"/>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360" tIns="45680" rIns="91360" bIns="45680" rtlCol="0" anchor="ctr"/>
          <a:lstStyle/>
          <a:p>
            <a:pPr algn="ctr"/>
            <a:endParaRPr lang="en-US">
              <a:solidFill>
                <a:prstClr val="white"/>
              </a:solidFill>
              <a:latin typeface="Arial"/>
            </a:endParaRPr>
          </a:p>
        </p:txBody>
      </p:sp>
      <p:sp>
        <p:nvSpPr>
          <p:cNvPr id="4" name="Content Placeholder 3"/>
          <p:cNvSpPr>
            <a:spLocks noGrp="1"/>
          </p:cNvSpPr>
          <p:nvPr>
            <p:ph sz="quarter" idx="14" hasCustomPrompt="1"/>
          </p:nvPr>
        </p:nvSpPr>
        <p:spPr>
          <a:xfrm>
            <a:off x="4560890" y="1824925"/>
            <a:ext cx="4048125" cy="2640716"/>
          </a:xfrm>
        </p:spPr>
        <p:txBody>
          <a:bodyPr/>
          <a:lstStyle>
            <a:lvl1pPr>
              <a:defRPr baseline="0"/>
            </a:lvl1pPr>
          </a:lstStyle>
          <a:p>
            <a:pPr lvl="0"/>
            <a:r>
              <a:rPr lang="en-US" dirty="0"/>
              <a:t>image or chart</a:t>
            </a:r>
          </a:p>
        </p:txBody>
      </p:sp>
      <p:sp>
        <p:nvSpPr>
          <p:cNvPr id="11" name="TextBox 10"/>
          <p:cNvSpPr txBox="1"/>
          <p:nvPr userDrawn="1"/>
        </p:nvSpPr>
        <p:spPr>
          <a:xfrm>
            <a:off x="-1817649" y="446061"/>
            <a:ext cx="1650539" cy="2653991"/>
          </a:xfrm>
          <a:prstGeom prst="rect">
            <a:avLst/>
          </a:prstGeom>
          <a:noFill/>
        </p:spPr>
        <p:txBody>
          <a:bodyPr wrap="square" lIns="91360" tIns="0" rIns="91360" bIns="0" rtlCol="0">
            <a:noAutofit/>
          </a:bodyPr>
          <a:lstStyle/>
          <a:p>
            <a:pPr>
              <a:spcAft>
                <a:spcPts val="800"/>
              </a:spcAft>
            </a:pPr>
            <a:endParaRPr lang="en-US" sz="1200" dirty="0">
              <a:solidFill>
                <a:srgbClr val="232325"/>
              </a:solidFill>
              <a:latin typeface="Tahoma" charset="0"/>
              <a:ea typeface="Tahoma" charset="0"/>
              <a:cs typeface="Tahoma" charset="0"/>
            </a:endParaRPr>
          </a:p>
          <a:p>
            <a:pPr>
              <a:spcAft>
                <a:spcPts val="800"/>
              </a:spcAft>
            </a:pPr>
            <a:endParaRPr lang="en-US" sz="1200" dirty="0">
              <a:solidFill>
                <a:srgbClr val="232325"/>
              </a:solidFill>
              <a:latin typeface="Tahoma" charset="0"/>
              <a:ea typeface="Tahoma" charset="0"/>
              <a:cs typeface="Tahoma" charset="0"/>
            </a:endParaRPr>
          </a:p>
          <a:p>
            <a:pPr>
              <a:spcAft>
                <a:spcPts val="800"/>
              </a:spcAft>
            </a:pPr>
            <a:r>
              <a:rPr lang="en-US" sz="1200" dirty="0">
                <a:solidFill>
                  <a:srgbClr val="232325"/>
                </a:solidFill>
                <a:latin typeface="Tahoma" charset="0"/>
                <a:ea typeface="Tahoma" charset="0"/>
                <a:cs typeface="Tahoma" charset="0"/>
              </a:rPr>
              <a:t>If</a:t>
            </a:r>
            <a:r>
              <a:rPr lang="en-US" sz="1200" baseline="0" dirty="0">
                <a:solidFill>
                  <a:srgbClr val="232325"/>
                </a:solidFill>
                <a:latin typeface="Tahoma" charset="0"/>
                <a:ea typeface="Tahoma" charset="0"/>
                <a:cs typeface="Tahoma" charset="0"/>
              </a:rPr>
              <a:t> using images, use sparingly and do not use icons or clipart.</a:t>
            </a:r>
            <a:endParaRPr lang="en-US" sz="1200" dirty="0">
              <a:solidFill>
                <a:srgbClr val="232325"/>
              </a:solidFill>
              <a:latin typeface="Tahoma" charset="0"/>
              <a:ea typeface="Tahoma" charset="0"/>
              <a:cs typeface="Tahoma" charset="0"/>
            </a:endParaRPr>
          </a:p>
          <a:p>
            <a:pPr>
              <a:spcAft>
                <a:spcPts val="800"/>
              </a:spcAft>
            </a:pPr>
            <a:r>
              <a:rPr lang="en-US" sz="1200" dirty="0">
                <a:solidFill>
                  <a:srgbClr val="232325"/>
                </a:solidFill>
                <a:latin typeface="Tahoma" charset="0"/>
                <a:ea typeface="Tahoma" charset="0"/>
                <a:cs typeface="Tahoma" charset="0"/>
              </a:rPr>
              <a:t>If using charts, the labels</a:t>
            </a:r>
            <a:r>
              <a:rPr lang="en-US" sz="1200" baseline="0" dirty="0">
                <a:solidFill>
                  <a:srgbClr val="232325"/>
                </a:solidFill>
                <a:latin typeface="Tahoma" charset="0"/>
                <a:ea typeface="Tahoma" charset="0"/>
                <a:cs typeface="Tahoma" charset="0"/>
              </a:rPr>
              <a:t> should be navy, size 12, Tahoma</a:t>
            </a:r>
            <a:endParaRPr lang="en-US" sz="1200" dirty="0">
              <a:solidFill>
                <a:srgbClr val="232325"/>
              </a:solidFill>
              <a:latin typeface="Tahoma" charset="0"/>
              <a:ea typeface="Tahoma" charset="0"/>
              <a:cs typeface="Tahoma" charset="0"/>
            </a:endParaRPr>
          </a:p>
        </p:txBody>
      </p:sp>
      <p:sp>
        <p:nvSpPr>
          <p:cNvPr id="15" name="Text Placeholder 5"/>
          <p:cNvSpPr>
            <a:spLocks noGrp="1"/>
          </p:cNvSpPr>
          <p:nvPr>
            <p:ph type="body" sz="quarter" idx="16" hasCustomPrompt="1"/>
          </p:nvPr>
        </p:nvSpPr>
        <p:spPr>
          <a:xfrm>
            <a:off x="4560888" y="1427196"/>
            <a:ext cx="2114124" cy="397727"/>
          </a:xfrm>
        </p:spPr>
        <p:txBody>
          <a:bodyPr/>
          <a:lstStyle>
            <a:lvl1pPr marL="0" indent="0">
              <a:buNone/>
              <a:defRPr sz="1600" baseline="0">
                <a:solidFill>
                  <a:schemeClr val="accent1"/>
                </a:solidFill>
              </a:defRPr>
            </a:lvl1pPr>
          </a:lstStyle>
          <a:p>
            <a:pPr lvl="0"/>
            <a:r>
              <a:rPr lang="en-US" dirty="0"/>
              <a:t>image title. </a:t>
            </a:r>
          </a:p>
        </p:txBody>
      </p:sp>
    </p:spTree>
    <p:extLst>
      <p:ext uri="{BB962C8B-B14F-4D97-AF65-F5344CB8AC3E}">
        <p14:creationId xmlns:p14="http://schemas.microsoft.com/office/powerpoint/2010/main" val="846870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7.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3.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7.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image" Target="../media/image7.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5.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theme" Target="../theme/theme6.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image" Target="../media/image7.png"/><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6522" y="350375"/>
            <a:ext cx="7437945" cy="927829"/>
          </a:xfrm>
          <a:prstGeom prst="rect">
            <a:avLst/>
          </a:prstGeom>
        </p:spPr>
        <p:txBody>
          <a:bodyPr vert="horz" lIns="91310" tIns="45655" rIns="91310" bIns="0" rtlCol="0" anchor="t">
            <a:noAutofit/>
          </a:bodyPr>
          <a:lstStyle/>
          <a:p>
            <a:r>
              <a:rPr lang="en-US" dirty="0"/>
              <a:t>click to edit master title style.</a:t>
            </a:r>
          </a:p>
        </p:txBody>
      </p:sp>
      <p:sp>
        <p:nvSpPr>
          <p:cNvPr id="3" name="Text Placeholder 2"/>
          <p:cNvSpPr>
            <a:spLocks noGrp="1"/>
          </p:cNvSpPr>
          <p:nvPr>
            <p:ph type="body" idx="1"/>
          </p:nvPr>
        </p:nvSpPr>
        <p:spPr>
          <a:xfrm>
            <a:off x="506520" y="1455174"/>
            <a:ext cx="8180280" cy="2861556"/>
          </a:xfrm>
          <a:prstGeom prst="rect">
            <a:avLst/>
          </a:prstGeom>
        </p:spPr>
        <p:txBody>
          <a:bodyPr vert="horz" lIns="91310" tIns="0" rIns="91310" bIns="0" rtlCol="0">
            <a:noAutofit/>
          </a:bodyPr>
          <a:lstStyle/>
          <a:p>
            <a:pPr marL="0" marR="0" lvl="0" indent="0" algn="l" defTabSz="456422" rtl="0" eaLnBrk="1" fontAlgn="auto" latinLnBrk="0" hangingPunct="1">
              <a:lnSpc>
                <a:spcPct val="110000"/>
              </a:lnSpc>
              <a:spcBef>
                <a:spcPts val="0"/>
              </a:spcBef>
              <a:spcAft>
                <a:spcPts val="800"/>
              </a:spcAft>
              <a:buClrTx/>
              <a:buSzTx/>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Pellentesque</a:t>
            </a:r>
            <a:r>
              <a:rPr lang="en-US" dirty="0"/>
              <a:t> </a:t>
            </a:r>
            <a:r>
              <a:rPr lang="en-US" dirty="0" err="1"/>
              <a:t>purus</a:t>
            </a:r>
            <a:r>
              <a:rPr lang="en-US" dirty="0"/>
              <a:t> </a:t>
            </a:r>
            <a:r>
              <a:rPr lang="en-US" dirty="0" err="1"/>
              <a:t>enim</a:t>
            </a:r>
            <a:r>
              <a:rPr lang="en-US" dirty="0"/>
              <a:t>, </a:t>
            </a:r>
            <a:r>
              <a:rPr lang="en-US" dirty="0" err="1"/>
              <a:t>iaculis</a:t>
            </a:r>
            <a:r>
              <a:rPr lang="en-US" dirty="0"/>
              <a:t> </a:t>
            </a:r>
            <a:r>
              <a:rPr lang="en-US" dirty="0" err="1"/>
              <a:t>nec</a:t>
            </a:r>
            <a:r>
              <a:rPr lang="en-US" dirty="0"/>
              <a:t> </a:t>
            </a:r>
            <a:r>
              <a:rPr lang="en-US" dirty="0" err="1"/>
              <a:t>fermentum</a:t>
            </a:r>
            <a:r>
              <a:rPr lang="en-US" dirty="0"/>
              <a:t> </a:t>
            </a:r>
            <a:r>
              <a:rPr lang="en-US" dirty="0" err="1"/>
              <a:t>eu</a:t>
            </a:r>
            <a:r>
              <a:rPr lang="en-US" dirty="0"/>
              <a:t>, </a:t>
            </a:r>
            <a:r>
              <a:rPr lang="en-US" dirty="0" err="1"/>
              <a:t>pretium</a:t>
            </a:r>
            <a:r>
              <a:rPr lang="en-US" dirty="0"/>
              <a:t> </a:t>
            </a:r>
            <a:r>
              <a:rPr lang="en-US" dirty="0" err="1"/>
              <a:t>euismod</a:t>
            </a:r>
            <a:r>
              <a:rPr lang="en-US" dirty="0"/>
              <a:t> ante. Nam </a:t>
            </a:r>
            <a:r>
              <a:rPr lang="en-US" dirty="0" err="1"/>
              <a:t>condimentum</a:t>
            </a:r>
            <a:r>
              <a:rPr lang="en-US" dirty="0"/>
              <a:t> </a:t>
            </a:r>
            <a:r>
              <a:rPr lang="en-US" dirty="0" err="1"/>
              <a:t>vehicula</a:t>
            </a:r>
            <a:r>
              <a:rPr lang="en-US" dirty="0"/>
              <a:t> </a:t>
            </a:r>
            <a:r>
              <a:rPr lang="en-US" dirty="0" err="1"/>
              <a:t>aliquam</a:t>
            </a:r>
            <a:r>
              <a:rPr lang="en-US" dirty="0"/>
              <a:t>. </a:t>
            </a:r>
            <a:r>
              <a:rPr lang="en-US" dirty="0" err="1"/>
              <a:t>Pellentesque</a:t>
            </a:r>
            <a:r>
              <a:rPr lang="en-US" dirty="0"/>
              <a:t> </a:t>
            </a:r>
            <a:r>
              <a:rPr lang="en-US" dirty="0" err="1"/>
              <a:t>ultrices</a:t>
            </a:r>
            <a:r>
              <a:rPr lang="en-US" dirty="0"/>
              <a:t> </a:t>
            </a:r>
            <a:r>
              <a:rPr lang="en-US" dirty="0" err="1"/>
              <a:t>justo</a:t>
            </a:r>
            <a:r>
              <a:rPr lang="en-US" dirty="0"/>
              <a:t> </a:t>
            </a:r>
            <a:r>
              <a:rPr lang="en-US" dirty="0" err="1"/>
              <a:t>eget</a:t>
            </a:r>
            <a:r>
              <a:rPr lang="en-US" dirty="0"/>
              <a:t> nisi </a:t>
            </a:r>
            <a:r>
              <a:rPr lang="en-US" dirty="0" err="1"/>
              <a:t>pellentesque</a:t>
            </a:r>
            <a:r>
              <a:rPr lang="en-US" dirty="0"/>
              <a:t> convallis.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Pellentesque</a:t>
            </a:r>
            <a:r>
              <a:rPr lang="en-US" dirty="0"/>
              <a:t> </a:t>
            </a:r>
            <a:r>
              <a:rPr lang="en-US" dirty="0" err="1"/>
              <a:t>purus</a:t>
            </a:r>
            <a:r>
              <a:rPr lang="en-US" dirty="0"/>
              <a:t> </a:t>
            </a:r>
            <a:r>
              <a:rPr lang="en-US" dirty="0" err="1"/>
              <a:t>enim</a:t>
            </a:r>
            <a:r>
              <a:rPr lang="en-US" dirty="0"/>
              <a:t>, </a:t>
            </a:r>
            <a:r>
              <a:rPr lang="en-US" dirty="0" err="1"/>
              <a:t>iaculis</a:t>
            </a:r>
            <a:r>
              <a:rPr lang="en-US" dirty="0"/>
              <a:t> </a:t>
            </a:r>
            <a:r>
              <a:rPr lang="en-US" dirty="0" err="1"/>
              <a:t>nec</a:t>
            </a:r>
            <a:r>
              <a:rPr lang="en-US" dirty="0"/>
              <a:t> </a:t>
            </a:r>
            <a:r>
              <a:rPr lang="en-US" dirty="0" err="1"/>
              <a:t>fermentum</a:t>
            </a:r>
            <a:r>
              <a:rPr lang="en-US" dirty="0"/>
              <a:t> </a:t>
            </a:r>
            <a:r>
              <a:rPr lang="en-US" dirty="0" err="1"/>
              <a:t>eu</a:t>
            </a:r>
            <a:r>
              <a:rPr lang="en-US" dirty="0"/>
              <a:t>, </a:t>
            </a:r>
            <a:r>
              <a:rPr lang="en-US" dirty="0" err="1"/>
              <a:t>pretium</a:t>
            </a:r>
            <a:r>
              <a:rPr lang="en-US" dirty="0"/>
              <a:t> </a:t>
            </a:r>
            <a:r>
              <a:rPr lang="en-US" dirty="0" err="1"/>
              <a:t>euismod</a:t>
            </a:r>
            <a:r>
              <a:rPr lang="en-US" dirty="0"/>
              <a:t> ante. Nam </a:t>
            </a:r>
            <a:r>
              <a:rPr lang="en-US" dirty="0" err="1"/>
              <a:t>condimentum</a:t>
            </a:r>
            <a:r>
              <a:rPr lang="en-US" dirty="0"/>
              <a:t> </a:t>
            </a:r>
            <a:r>
              <a:rPr lang="en-US" dirty="0" err="1"/>
              <a:t>vehicula</a:t>
            </a:r>
            <a:r>
              <a:rPr lang="en-US" dirty="0"/>
              <a:t> </a:t>
            </a:r>
            <a:r>
              <a:rPr lang="en-US" dirty="0" err="1"/>
              <a:t>aliquam</a:t>
            </a:r>
            <a:r>
              <a:rPr lang="en-US" dirty="0"/>
              <a:t>. </a:t>
            </a:r>
            <a:r>
              <a:rPr lang="en-US" dirty="0" err="1"/>
              <a:t>Pellentesque</a:t>
            </a:r>
            <a:r>
              <a:rPr lang="en-US" dirty="0"/>
              <a:t> </a:t>
            </a:r>
            <a:r>
              <a:rPr lang="en-US" dirty="0" err="1"/>
              <a:t>ultrices</a:t>
            </a:r>
            <a:r>
              <a:rPr lang="en-US" dirty="0"/>
              <a:t> </a:t>
            </a:r>
            <a:r>
              <a:rPr lang="en-US" dirty="0" err="1"/>
              <a:t>justo</a:t>
            </a:r>
            <a:r>
              <a:rPr lang="en-US" dirty="0"/>
              <a:t> </a:t>
            </a:r>
            <a:r>
              <a:rPr lang="en-US" dirty="0" err="1"/>
              <a:t>eget</a:t>
            </a:r>
            <a:r>
              <a:rPr lang="en-US" dirty="0"/>
              <a:t> nisi </a:t>
            </a:r>
            <a:r>
              <a:rPr lang="en-US" dirty="0" err="1"/>
              <a:t>pellentesque</a:t>
            </a:r>
            <a:r>
              <a:rPr lang="en-US" dirty="0"/>
              <a:t> convallis. </a:t>
            </a:r>
          </a:p>
        </p:txBody>
      </p:sp>
      <p:sp>
        <p:nvSpPr>
          <p:cNvPr id="6" name="Slide Number Placeholder 3"/>
          <p:cNvSpPr>
            <a:spLocks noGrp="1"/>
          </p:cNvSpPr>
          <p:nvPr>
            <p:ph type="sldNum" sz="quarter" idx="4"/>
          </p:nvPr>
        </p:nvSpPr>
        <p:spPr>
          <a:xfrm>
            <a:off x="486200" y="4638388"/>
            <a:ext cx="2582120" cy="272891"/>
          </a:xfrm>
          <a:prstGeom prst="rect">
            <a:avLst/>
          </a:prstGeom>
        </p:spPr>
        <p:txBody>
          <a:bodyPr vert="horz" lIns="91310" tIns="45655" rIns="91310" bIns="45655" rtlCol="0" anchor="ctr"/>
          <a:lstStyle>
            <a:lvl1pPr algn="l">
              <a:defRPr sz="900" spc="0" baseline="0">
                <a:solidFill>
                  <a:schemeClr val="accent6">
                    <a:lumMod val="40000"/>
                    <a:lumOff val="60000"/>
                  </a:schemeClr>
                </a:solidFill>
                <a:latin typeface="Tahoma" charset="0"/>
                <a:ea typeface="Tahoma" charset="0"/>
                <a:cs typeface="Tahoma" charset="0"/>
              </a:defRPr>
            </a:lvl1pPr>
          </a:lstStyle>
          <a:p>
            <a:fld id="{79E490B0-56F8-AB46-B375-AE7FC10CF7CC}" type="slidenum">
              <a:rPr lang="en-US" smtClean="0"/>
              <a:pPr/>
              <a:t>‹#›</a:t>
            </a:fld>
            <a:r>
              <a:rPr lang="en-US" dirty="0"/>
              <a:t>  |  </a:t>
            </a:r>
            <a:r>
              <a:rPr lang="de-DE" dirty="0"/>
              <a:t>© Randstad North </a:t>
            </a:r>
            <a:r>
              <a:rPr lang="de-DE" dirty="0" err="1"/>
              <a:t>America</a:t>
            </a:r>
            <a:r>
              <a:rPr lang="de-DE" dirty="0"/>
              <a:t>, Inc. 2017</a:t>
            </a:r>
            <a:endParaRPr lang="en-US" dirty="0"/>
          </a:p>
        </p:txBody>
      </p:sp>
      <p:sp>
        <p:nvSpPr>
          <p:cNvPr id="7" name="Title Placeholder 1"/>
          <p:cNvSpPr txBox="1">
            <a:spLocks/>
          </p:cNvSpPr>
          <p:nvPr userDrawn="1"/>
        </p:nvSpPr>
        <p:spPr>
          <a:xfrm>
            <a:off x="6188954" y="4582768"/>
            <a:ext cx="2726473" cy="328472"/>
          </a:xfrm>
          <a:prstGeom prst="rect">
            <a:avLst/>
          </a:prstGeom>
        </p:spPr>
        <p:txBody>
          <a:bodyPr vert="horz" lIns="91310" tIns="45655" rIns="91310" bIns="0" rtlCol="0" anchor="t">
            <a:noAutofit/>
          </a:bodyPr>
          <a:lstStyle>
            <a:lvl1pPr algn="l" defTabSz="456902" rtl="0" eaLnBrk="1" latinLnBrk="0" hangingPunct="1">
              <a:lnSpc>
                <a:spcPct val="90000"/>
              </a:lnSpc>
              <a:spcBef>
                <a:spcPct val="0"/>
              </a:spcBef>
              <a:buNone/>
              <a:defRPr sz="3000" kern="1200" spc="0" baseline="0">
                <a:solidFill>
                  <a:schemeClr val="tx1"/>
                </a:solidFill>
                <a:latin typeface="Tahoma" charset="0"/>
                <a:ea typeface="Tahoma" charset="0"/>
                <a:cs typeface="Tahoma" charset="0"/>
              </a:defRPr>
            </a:lvl1pPr>
          </a:lstStyle>
          <a:p>
            <a:pPr algn="r"/>
            <a:r>
              <a:rPr lang="en-US" sz="2000" dirty="0" err="1">
                <a:solidFill>
                  <a:schemeClr val="accent1"/>
                </a:solidFill>
              </a:rPr>
              <a:t>randstad</a:t>
            </a:r>
            <a:r>
              <a:rPr lang="en-US" sz="2000" dirty="0">
                <a:solidFill>
                  <a:schemeClr val="accent1"/>
                </a:solidFill>
              </a:rPr>
              <a:t> technologies</a:t>
            </a:r>
          </a:p>
        </p:txBody>
      </p:sp>
      <p:pic>
        <p:nvPicPr>
          <p:cNvPr id="9" name="Picture 8" descr="Wings_2175d9-01.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384900" y="432845"/>
            <a:ext cx="431669" cy="212987"/>
          </a:xfrm>
          <a:prstGeom prst="rect">
            <a:avLst/>
          </a:prstGeom>
        </p:spPr>
      </p:pic>
      <p:sp>
        <p:nvSpPr>
          <p:cNvPr id="8" name="Rectangle 7"/>
          <p:cNvSpPr/>
          <p:nvPr userDrawn="1"/>
        </p:nvSpPr>
        <p:spPr>
          <a:xfrm>
            <a:off x="-1839952" y="0"/>
            <a:ext cx="1717288" cy="3445727"/>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360" tIns="45680" rIns="91360" bIns="45680" rtlCol="0" anchor="ctr"/>
          <a:lstStyle/>
          <a:p>
            <a:pPr algn="ctr"/>
            <a:endParaRPr lang="en-US">
              <a:solidFill>
                <a:prstClr val="white"/>
              </a:solidFill>
              <a:latin typeface="Arial"/>
            </a:endParaRPr>
          </a:p>
        </p:txBody>
      </p:sp>
    </p:spTree>
    <p:extLst>
      <p:ext uri="{BB962C8B-B14F-4D97-AF65-F5344CB8AC3E}">
        <p14:creationId xmlns:p14="http://schemas.microsoft.com/office/powerpoint/2010/main" val="237443688"/>
      </p:ext>
    </p:extLst>
  </p:cSld>
  <p:clrMap bg1="lt1" tx1="dk1" bg2="lt2" tx2="dk2" accent1="accent1" accent2="accent2" accent3="accent3" accent4="accent4" accent5="accent5" accent6="accent6" hlink="hlink" folHlink="folHlink"/>
  <p:sldLayoutIdLst>
    <p:sldLayoutId id="2147483661" r:id="rId1"/>
    <p:sldLayoutId id="2147483713" r:id="rId2"/>
    <p:sldLayoutId id="2147483664" r:id="rId3"/>
    <p:sldLayoutId id="2147483714" r:id="rId4"/>
    <p:sldLayoutId id="2147483737" r:id="rId5"/>
    <p:sldLayoutId id="2147483738" r:id="rId6"/>
    <p:sldLayoutId id="2147483739" r:id="rId7"/>
    <p:sldLayoutId id="2147483736" r:id="rId8"/>
    <p:sldLayoutId id="2147483680" r:id="rId9"/>
    <p:sldLayoutId id="2147483698" r:id="rId10"/>
    <p:sldLayoutId id="2147483678" r:id="rId11"/>
    <p:sldLayoutId id="2147483711" r:id="rId12"/>
    <p:sldLayoutId id="2147483682" r:id="rId13"/>
  </p:sldLayoutIdLst>
  <p:hf hdr="0" ftr="0" dt="0"/>
  <p:txStyles>
    <p:titleStyle>
      <a:lvl1pPr algn="l" defTabSz="456422" rtl="0" eaLnBrk="1" latinLnBrk="0" hangingPunct="1">
        <a:lnSpc>
          <a:spcPct val="90000"/>
        </a:lnSpc>
        <a:spcBef>
          <a:spcPct val="0"/>
        </a:spcBef>
        <a:buNone/>
        <a:defRPr sz="3000" kern="1200" spc="0" baseline="0">
          <a:solidFill>
            <a:schemeClr val="tx1"/>
          </a:solidFill>
          <a:latin typeface="Tahoma" charset="0"/>
          <a:ea typeface="Tahoma" charset="0"/>
          <a:cs typeface="Tahoma" charset="0"/>
        </a:defRPr>
      </a:lvl1pPr>
    </p:titleStyle>
    <p:bodyStyle>
      <a:lvl1pPr marL="171290" marR="0" indent="-171290" algn="l" defTabSz="456422" rtl="0" eaLnBrk="1" fontAlgn="auto" latinLnBrk="0" hangingPunct="1">
        <a:lnSpc>
          <a:spcPct val="110000"/>
        </a:lnSpc>
        <a:spcBef>
          <a:spcPts val="0"/>
        </a:spcBef>
        <a:spcAft>
          <a:spcPts val="800"/>
        </a:spcAft>
        <a:buClrTx/>
        <a:buSzTx/>
        <a:buFont typeface="Arial" charset="0"/>
        <a:buNone/>
        <a:tabLst/>
        <a:defRPr sz="1200" kern="1200" spc="0">
          <a:solidFill>
            <a:schemeClr val="tx1"/>
          </a:solidFill>
          <a:latin typeface="Tahoma" charset="0"/>
          <a:ea typeface="Tahoma" charset="0"/>
          <a:cs typeface="Tahoma" charset="0"/>
        </a:defRPr>
      </a:lvl1pPr>
      <a:lvl2pPr marL="741779" indent="-285295" algn="l" defTabSz="456422" rtl="0" eaLnBrk="1" latinLnBrk="0" hangingPunct="1">
        <a:spcBef>
          <a:spcPct val="20000"/>
        </a:spcBef>
        <a:buFont typeface="Arial"/>
        <a:buChar char="–"/>
        <a:defRPr sz="1800" kern="1200">
          <a:solidFill>
            <a:schemeClr val="bg1">
              <a:lumMod val="50000"/>
            </a:schemeClr>
          </a:solidFill>
          <a:latin typeface="Copernicus-Book"/>
          <a:ea typeface="+mn-ea"/>
          <a:cs typeface="Copernicus-Book"/>
        </a:defRPr>
      </a:lvl2pPr>
      <a:lvl3pPr marL="1141148" indent="-228210" algn="l" defTabSz="456422" rtl="0" eaLnBrk="1" latinLnBrk="0" hangingPunct="1">
        <a:spcBef>
          <a:spcPct val="20000"/>
        </a:spcBef>
        <a:buFont typeface="Arial"/>
        <a:buChar char="•"/>
        <a:defRPr sz="1800" kern="1200">
          <a:solidFill>
            <a:schemeClr val="bg1">
              <a:lumMod val="50000"/>
            </a:schemeClr>
          </a:solidFill>
          <a:latin typeface="Copernicus-Book"/>
          <a:ea typeface="+mn-ea"/>
          <a:cs typeface="Copernicus-Book"/>
        </a:defRPr>
      </a:lvl3pPr>
      <a:lvl4pPr marL="1597600" indent="-228210" algn="l" defTabSz="456422" rtl="0" eaLnBrk="1" latinLnBrk="0" hangingPunct="1">
        <a:spcBef>
          <a:spcPct val="20000"/>
        </a:spcBef>
        <a:buFont typeface="Arial"/>
        <a:buChar char="–"/>
        <a:defRPr sz="1800" kern="1200">
          <a:solidFill>
            <a:schemeClr val="bg1">
              <a:lumMod val="50000"/>
            </a:schemeClr>
          </a:solidFill>
          <a:latin typeface="Copernicus-Book"/>
          <a:ea typeface="+mn-ea"/>
          <a:cs typeface="Copernicus-Book"/>
        </a:defRPr>
      </a:lvl4pPr>
      <a:lvl5pPr marL="2054084" indent="-228210" algn="l" defTabSz="456422" rtl="0" eaLnBrk="1" latinLnBrk="0" hangingPunct="1">
        <a:spcBef>
          <a:spcPct val="20000"/>
        </a:spcBef>
        <a:buFont typeface="Arial"/>
        <a:buChar char="»"/>
        <a:defRPr sz="1800" kern="1200">
          <a:solidFill>
            <a:schemeClr val="bg1">
              <a:lumMod val="50000"/>
            </a:schemeClr>
          </a:solidFill>
          <a:latin typeface="Copernicus-Book"/>
          <a:ea typeface="+mn-ea"/>
          <a:cs typeface="Copernicus-Book"/>
        </a:defRPr>
      </a:lvl5pPr>
      <a:lvl6pPr marL="2510505" indent="-228210" algn="l" defTabSz="456422" rtl="0" eaLnBrk="1" latinLnBrk="0" hangingPunct="1">
        <a:spcBef>
          <a:spcPct val="20000"/>
        </a:spcBef>
        <a:buFont typeface="Arial"/>
        <a:buChar char="•"/>
        <a:defRPr sz="2000" kern="1200">
          <a:solidFill>
            <a:schemeClr val="tx1"/>
          </a:solidFill>
          <a:latin typeface="+mn-lt"/>
          <a:ea typeface="+mn-ea"/>
          <a:cs typeface="+mn-cs"/>
        </a:defRPr>
      </a:lvl6pPr>
      <a:lvl7pPr marL="2966990" indent="-228210" algn="l" defTabSz="456422" rtl="0" eaLnBrk="1" latinLnBrk="0" hangingPunct="1">
        <a:spcBef>
          <a:spcPct val="20000"/>
        </a:spcBef>
        <a:buFont typeface="Arial"/>
        <a:buChar char="•"/>
        <a:defRPr sz="2000" kern="1200">
          <a:solidFill>
            <a:schemeClr val="tx1"/>
          </a:solidFill>
          <a:latin typeface="+mn-lt"/>
          <a:ea typeface="+mn-ea"/>
          <a:cs typeface="+mn-cs"/>
        </a:defRPr>
      </a:lvl7pPr>
      <a:lvl8pPr marL="3423443" indent="-228210" algn="l" defTabSz="456422" rtl="0" eaLnBrk="1" latinLnBrk="0" hangingPunct="1">
        <a:spcBef>
          <a:spcPct val="20000"/>
        </a:spcBef>
        <a:buFont typeface="Arial"/>
        <a:buChar char="•"/>
        <a:defRPr sz="2000" kern="1200">
          <a:solidFill>
            <a:schemeClr val="tx1"/>
          </a:solidFill>
          <a:latin typeface="+mn-lt"/>
          <a:ea typeface="+mn-ea"/>
          <a:cs typeface="+mn-cs"/>
        </a:defRPr>
      </a:lvl8pPr>
      <a:lvl9pPr marL="3879895" indent="-228210" algn="l" defTabSz="45642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422" rtl="0" eaLnBrk="1" latinLnBrk="0" hangingPunct="1">
        <a:defRPr sz="1800" kern="1200">
          <a:solidFill>
            <a:schemeClr val="tx1"/>
          </a:solidFill>
          <a:latin typeface="+mn-lt"/>
          <a:ea typeface="+mn-ea"/>
          <a:cs typeface="+mn-cs"/>
        </a:defRPr>
      </a:lvl1pPr>
      <a:lvl2pPr marL="456422" algn="l" defTabSz="456422" rtl="0" eaLnBrk="1" latinLnBrk="0" hangingPunct="1">
        <a:defRPr sz="1800" kern="1200">
          <a:solidFill>
            <a:schemeClr val="tx1"/>
          </a:solidFill>
          <a:latin typeface="+mn-lt"/>
          <a:ea typeface="+mn-ea"/>
          <a:cs typeface="+mn-cs"/>
        </a:defRPr>
      </a:lvl2pPr>
      <a:lvl3pPr marL="912938" algn="l" defTabSz="456422" rtl="0" eaLnBrk="1" latinLnBrk="0" hangingPunct="1">
        <a:defRPr sz="1800" kern="1200">
          <a:solidFill>
            <a:schemeClr val="tx1"/>
          </a:solidFill>
          <a:latin typeface="+mn-lt"/>
          <a:ea typeface="+mn-ea"/>
          <a:cs typeface="+mn-cs"/>
        </a:defRPr>
      </a:lvl3pPr>
      <a:lvl4pPr marL="1369390" algn="l" defTabSz="456422" rtl="0" eaLnBrk="1" latinLnBrk="0" hangingPunct="1">
        <a:defRPr sz="1800" kern="1200">
          <a:solidFill>
            <a:schemeClr val="tx1"/>
          </a:solidFill>
          <a:latin typeface="+mn-lt"/>
          <a:ea typeface="+mn-ea"/>
          <a:cs typeface="+mn-cs"/>
        </a:defRPr>
      </a:lvl4pPr>
      <a:lvl5pPr marL="1825874" algn="l" defTabSz="456422" rtl="0" eaLnBrk="1" latinLnBrk="0" hangingPunct="1">
        <a:defRPr sz="1800" kern="1200">
          <a:solidFill>
            <a:schemeClr val="tx1"/>
          </a:solidFill>
          <a:latin typeface="+mn-lt"/>
          <a:ea typeface="+mn-ea"/>
          <a:cs typeface="+mn-cs"/>
        </a:defRPr>
      </a:lvl5pPr>
      <a:lvl6pPr marL="2282295" algn="l" defTabSz="456422" rtl="0" eaLnBrk="1" latinLnBrk="0" hangingPunct="1">
        <a:defRPr sz="1800" kern="1200">
          <a:solidFill>
            <a:schemeClr val="tx1"/>
          </a:solidFill>
          <a:latin typeface="+mn-lt"/>
          <a:ea typeface="+mn-ea"/>
          <a:cs typeface="+mn-cs"/>
        </a:defRPr>
      </a:lvl6pPr>
      <a:lvl7pPr marL="2738717" algn="l" defTabSz="456422" rtl="0" eaLnBrk="1" latinLnBrk="0" hangingPunct="1">
        <a:defRPr sz="1800" kern="1200">
          <a:solidFill>
            <a:schemeClr val="tx1"/>
          </a:solidFill>
          <a:latin typeface="+mn-lt"/>
          <a:ea typeface="+mn-ea"/>
          <a:cs typeface="+mn-cs"/>
        </a:defRPr>
      </a:lvl7pPr>
      <a:lvl8pPr marL="3195200" algn="l" defTabSz="456422" rtl="0" eaLnBrk="1" latinLnBrk="0" hangingPunct="1">
        <a:defRPr sz="1800" kern="1200">
          <a:solidFill>
            <a:schemeClr val="tx1"/>
          </a:solidFill>
          <a:latin typeface="+mn-lt"/>
          <a:ea typeface="+mn-ea"/>
          <a:cs typeface="+mn-cs"/>
        </a:defRPr>
      </a:lvl8pPr>
      <a:lvl9pPr marL="3651671" algn="l" defTabSz="45642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6522" y="350375"/>
            <a:ext cx="7437945" cy="927829"/>
          </a:xfrm>
          <a:prstGeom prst="rect">
            <a:avLst/>
          </a:prstGeom>
        </p:spPr>
        <p:txBody>
          <a:bodyPr vert="horz" lIns="91310" tIns="45655" rIns="91310" bIns="0" rtlCol="0" anchor="t">
            <a:noAutofit/>
          </a:bodyPr>
          <a:lstStyle/>
          <a:p>
            <a:r>
              <a:rPr lang="en-US" dirty="0"/>
              <a:t>click to edit master title style.</a:t>
            </a:r>
          </a:p>
        </p:txBody>
      </p:sp>
      <p:sp>
        <p:nvSpPr>
          <p:cNvPr id="3" name="Text Placeholder 2"/>
          <p:cNvSpPr>
            <a:spLocks noGrp="1"/>
          </p:cNvSpPr>
          <p:nvPr>
            <p:ph type="body" idx="1"/>
          </p:nvPr>
        </p:nvSpPr>
        <p:spPr>
          <a:xfrm>
            <a:off x="506520" y="1455174"/>
            <a:ext cx="8180280" cy="2861556"/>
          </a:xfrm>
          <a:prstGeom prst="rect">
            <a:avLst/>
          </a:prstGeom>
        </p:spPr>
        <p:txBody>
          <a:bodyPr vert="horz" lIns="91310" tIns="0" rIns="91310" bIns="0" rtlCol="0">
            <a:noAutofit/>
          </a:bodyPr>
          <a:lstStyle/>
          <a:p>
            <a:pPr marL="0" marR="0" lvl="0" indent="0" algn="l" defTabSz="456422" rtl="0" eaLnBrk="1" fontAlgn="auto" latinLnBrk="0" hangingPunct="1">
              <a:lnSpc>
                <a:spcPct val="110000"/>
              </a:lnSpc>
              <a:spcBef>
                <a:spcPts val="0"/>
              </a:spcBef>
              <a:spcAft>
                <a:spcPts val="800"/>
              </a:spcAft>
              <a:buClrTx/>
              <a:buSzTx/>
              <a:buFont typeface="Arial"/>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Pellentesque</a:t>
            </a:r>
            <a:r>
              <a:rPr lang="en-US" dirty="0"/>
              <a:t> </a:t>
            </a:r>
            <a:r>
              <a:rPr lang="en-US" dirty="0" err="1"/>
              <a:t>purus</a:t>
            </a:r>
            <a:r>
              <a:rPr lang="en-US" dirty="0"/>
              <a:t> </a:t>
            </a:r>
            <a:r>
              <a:rPr lang="en-US" dirty="0" err="1"/>
              <a:t>enim</a:t>
            </a:r>
            <a:r>
              <a:rPr lang="en-US" dirty="0"/>
              <a:t>, </a:t>
            </a:r>
            <a:r>
              <a:rPr lang="en-US" dirty="0" err="1"/>
              <a:t>iaculis</a:t>
            </a:r>
            <a:r>
              <a:rPr lang="en-US" dirty="0"/>
              <a:t> </a:t>
            </a:r>
            <a:r>
              <a:rPr lang="en-US" dirty="0" err="1"/>
              <a:t>nec</a:t>
            </a:r>
            <a:r>
              <a:rPr lang="en-US" dirty="0"/>
              <a:t> </a:t>
            </a:r>
            <a:r>
              <a:rPr lang="en-US" dirty="0" err="1"/>
              <a:t>fermentum</a:t>
            </a:r>
            <a:r>
              <a:rPr lang="en-US" dirty="0"/>
              <a:t> </a:t>
            </a:r>
            <a:r>
              <a:rPr lang="en-US" dirty="0" err="1"/>
              <a:t>eu</a:t>
            </a:r>
            <a:r>
              <a:rPr lang="en-US" dirty="0"/>
              <a:t>, </a:t>
            </a:r>
            <a:r>
              <a:rPr lang="en-US" dirty="0" err="1"/>
              <a:t>pretium</a:t>
            </a:r>
            <a:r>
              <a:rPr lang="en-US" dirty="0"/>
              <a:t> </a:t>
            </a:r>
            <a:r>
              <a:rPr lang="en-US" dirty="0" err="1"/>
              <a:t>euismod</a:t>
            </a:r>
            <a:r>
              <a:rPr lang="en-US" dirty="0"/>
              <a:t> ante. Nam </a:t>
            </a:r>
            <a:r>
              <a:rPr lang="en-US" dirty="0" err="1"/>
              <a:t>condimentum</a:t>
            </a:r>
            <a:r>
              <a:rPr lang="en-US" dirty="0"/>
              <a:t> </a:t>
            </a:r>
            <a:r>
              <a:rPr lang="en-US" dirty="0" err="1"/>
              <a:t>vehicula</a:t>
            </a:r>
            <a:r>
              <a:rPr lang="en-US" dirty="0"/>
              <a:t> </a:t>
            </a:r>
            <a:r>
              <a:rPr lang="en-US" dirty="0" err="1"/>
              <a:t>aliquam</a:t>
            </a:r>
            <a:r>
              <a:rPr lang="en-US" dirty="0"/>
              <a:t>. </a:t>
            </a:r>
            <a:r>
              <a:rPr lang="en-US" dirty="0" err="1"/>
              <a:t>Pellentesque</a:t>
            </a:r>
            <a:r>
              <a:rPr lang="en-US" dirty="0"/>
              <a:t> </a:t>
            </a:r>
            <a:r>
              <a:rPr lang="en-US" dirty="0" err="1"/>
              <a:t>ultrices</a:t>
            </a:r>
            <a:r>
              <a:rPr lang="en-US" dirty="0"/>
              <a:t> </a:t>
            </a:r>
            <a:r>
              <a:rPr lang="en-US" dirty="0" err="1"/>
              <a:t>justo</a:t>
            </a:r>
            <a:r>
              <a:rPr lang="en-US" dirty="0"/>
              <a:t> </a:t>
            </a:r>
            <a:r>
              <a:rPr lang="en-US" dirty="0" err="1"/>
              <a:t>eget</a:t>
            </a:r>
            <a:r>
              <a:rPr lang="en-US" dirty="0"/>
              <a:t> nisi </a:t>
            </a:r>
            <a:r>
              <a:rPr lang="en-US" dirty="0" err="1"/>
              <a:t>pellentesque</a:t>
            </a:r>
            <a:r>
              <a:rPr lang="en-US" dirty="0"/>
              <a:t> convallis.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Pellentesque</a:t>
            </a:r>
            <a:r>
              <a:rPr lang="en-US" dirty="0"/>
              <a:t> </a:t>
            </a:r>
            <a:r>
              <a:rPr lang="en-US" dirty="0" err="1"/>
              <a:t>purus</a:t>
            </a:r>
            <a:r>
              <a:rPr lang="en-US" dirty="0"/>
              <a:t> </a:t>
            </a:r>
            <a:r>
              <a:rPr lang="en-US" dirty="0" err="1"/>
              <a:t>enim</a:t>
            </a:r>
            <a:r>
              <a:rPr lang="en-US" dirty="0"/>
              <a:t>, </a:t>
            </a:r>
            <a:r>
              <a:rPr lang="en-US" dirty="0" err="1"/>
              <a:t>iaculis</a:t>
            </a:r>
            <a:r>
              <a:rPr lang="en-US" dirty="0"/>
              <a:t> </a:t>
            </a:r>
            <a:r>
              <a:rPr lang="en-US" dirty="0" err="1"/>
              <a:t>nec</a:t>
            </a:r>
            <a:r>
              <a:rPr lang="en-US" dirty="0"/>
              <a:t> </a:t>
            </a:r>
            <a:r>
              <a:rPr lang="en-US" dirty="0" err="1"/>
              <a:t>fermentum</a:t>
            </a:r>
            <a:r>
              <a:rPr lang="en-US" dirty="0"/>
              <a:t> </a:t>
            </a:r>
            <a:r>
              <a:rPr lang="en-US" dirty="0" err="1"/>
              <a:t>eu</a:t>
            </a:r>
            <a:r>
              <a:rPr lang="en-US" dirty="0"/>
              <a:t>, </a:t>
            </a:r>
            <a:r>
              <a:rPr lang="en-US" dirty="0" err="1"/>
              <a:t>pretium</a:t>
            </a:r>
            <a:r>
              <a:rPr lang="en-US" dirty="0"/>
              <a:t> </a:t>
            </a:r>
            <a:r>
              <a:rPr lang="en-US" dirty="0" err="1"/>
              <a:t>euismod</a:t>
            </a:r>
            <a:r>
              <a:rPr lang="en-US" dirty="0"/>
              <a:t> ante. Nam </a:t>
            </a:r>
            <a:r>
              <a:rPr lang="en-US" dirty="0" err="1"/>
              <a:t>condimentum</a:t>
            </a:r>
            <a:r>
              <a:rPr lang="en-US" dirty="0"/>
              <a:t> </a:t>
            </a:r>
            <a:r>
              <a:rPr lang="en-US" dirty="0" err="1"/>
              <a:t>vehicula</a:t>
            </a:r>
            <a:r>
              <a:rPr lang="en-US" dirty="0"/>
              <a:t> </a:t>
            </a:r>
            <a:r>
              <a:rPr lang="en-US" dirty="0" err="1"/>
              <a:t>aliquam</a:t>
            </a:r>
            <a:r>
              <a:rPr lang="en-US" dirty="0"/>
              <a:t>. </a:t>
            </a:r>
            <a:r>
              <a:rPr lang="en-US" dirty="0" err="1"/>
              <a:t>Pellentesque</a:t>
            </a:r>
            <a:r>
              <a:rPr lang="en-US" dirty="0"/>
              <a:t> </a:t>
            </a:r>
            <a:r>
              <a:rPr lang="en-US" dirty="0" err="1"/>
              <a:t>ultrices</a:t>
            </a:r>
            <a:r>
              <a:rPr lang="en-US" dirty="0"/>
              <a:t> </a:t>
            </a:r>
            <a:r>
              <a:rPr lang="en-US" dirty="0" err="1"/>
              <a:t>justo</a:t>
            </a:r>
            <a:r>
              <a:rPr lang="en-US" dirty="0"/>
              <a:t> </a:t>
            </a:r>
            <a:r>
              <a:rPr lang="en-US" dirty="0" err="1"/>
              <a:t>eget</a:t>
            </a:r>
            <a:r>
              <a:rPr lang="en-US" dirty="0"/>
              <a:t> nisi </a:t>
            </a:r>
            <a:r>
              <a:rPr lang="en-US" dirty="0" err="1"/>
              <a:t>pellentesque</a:t>
            </a:r>
            <a:r>
              <a:rPr lang="en-US" dirty="0"/>
              <a:t> convallis.</a:t>
            </a:r>
          </a:p>
        </p:txBody>
      </p:sp>
      <p:sp>
        <p:nvSpPr>
          <p:cNvPr id="6" name="Slide Number Placeholder 3"/>
          <p:cNvSpPr>
            <a:spLocks noGrp="1"/>
          </p:cNvSpPr>
          <p:nvPr>
            <p:ph type="sldNum" sz="quarter" idx="4"/>
          </p:nvPr>
        </p:nvSpPr>
        <p:spPr>
          <a:xfrm>
            <a:off x="486200" y="4638388"/>
            <a:ext cx="2582120" cy="272891"/>
          </a:xfrm>
          <a:prstGeom prst="rect">
            <a:avLst/>
          </a:prstGeom>
        </p:spPr>
        <p:txBody>
          <a:bodyPr vert="horz" lIns="91310" tIns="45655" rIns="91310" bIns="45655" rtlCol="0" anchor="ctr"/>
          <a:lstStyle>
            <a:lvl1pPr algn="l">
              <a:defRPr sz="900" spc="0" baseline="0">
                <a:solidFill>
                  <a:schemeClr val="bg1">
                    <a:alpha val="20000"/>
                  </a:schemeClr>
                </a:solidFill>
                <a:latin typeface="Tahoma" charset="0"/>
                <a:ea typeface="Tahoma" charset="0"/>
                <a:cs typeface="Tahoma" charset="0"/>
              </a:defRPr>
            </a:lvl1pPr>
          </a:lstStyle>
          <a:p>
            <a:fld id="{79E490B0-56F8-AB46-B375-AE7FC10CF7CC}" type="slidenum">
              <a:rPr lang="en-US" smtClean="0"/>
              <a:pPr/>
              <a:t>‹#›</a:t>
            </a:fld>
            <a:r>
              <a:rPr lang="en-US" dirty="0"/>
              <a:t>  |  </a:t>
            </a:r>
            <a:r>
              <a:rPr lang="de-DE" dirty="0"/>
              <a:t>© Randstad North </a:t>
            </a:r>
            <a:r>
              <a:rPr lang="de-DE" dirty="0" err="1"/>
              <a:t>America</a:t>
            </a:r>
            <a:r>
              <a:rPr lang="de-DE" dirty="0"/>
              <a:t>, Inc. 2017</a:t>
            </a:r>
            <a:endParaRPr lang="en-US" dirty="0"/>
          </a:p>
        </p:txBody>
      </p:sp>
      <p:sp>
        <p:nvSpPr>
          <p:cNvPr id="7" name="Title Placeholder 1"/>
          <p:cNvSpPr txBox="1">
            <a:spLocks/>
          </p:cNvSpPr>
          <p:nvPr userDrawn="1"/>
        </p:nvSpPr>
        <p:spPr>
          <a:xfrm>
            <a:off x="6032810" y="4582768"/>
            <a:ext cx="2882589" cy="328472"/>
          </a:xfrm>
          <a:prstGeom prst="rect">
            <a:avLst/>
          </a:prstGeom>
        </p:spPr>
        <p:txBody>
          <a:bodyPr vert="horz" lIns="91310" tIns="45655" rIns="91310" bIns="0" rtlCol="0" anchor="t">
            <a:noAutofit/>
          </a:bodyPr>
          <a:lstStyle>
            <a:lvl1pPr algn="l" defTabSz="456902" rtl="0" eaLnBrk="1" latinLnBrk="0" hangingPunct="1">
              <a:lnSpc>
                <a:spcPct val="90000"/>
              </a:lnSpc>
              <a:spcBef>
                <a:spcPct val="0"/>
              </a:spcBef>
              <a:buNone/>
              <a:defRPr sz="3000" kern="1200" spc="0" baseline="0">
                <a:solidFill>
                  <a:schemeClr val="tx1"/>
                </a:solidFill>
                <a:latin typeface="Tahoma" charset="0"/>
                <a:ea typeface="Tahoma" charset="0"/>
                <a:cs typeface="Tahoma" charset="0"/>
              </a:defRPr>
            </a:lvl1pPr>
          </a:lstStyle>
          <a:p>
            <a:pPr algn="r"/>
            <a:r>
              <a:rPr lang="en-US" sz="2000" dirty="0" err="1">
                <a:solidFill>
                  <a:schemeClr val="bg1"/>
                </a:solidFill>
              </a:rPr>
              <a:t>randstad</a:t>
            </a:r>
            <a:r>
              <a:rPr lang="en-US" sz="2000" dirty="0">
                <a:solidFill>
                  <a:schemeClr val="bg1"/>
                </a:solidFill>
              </a:rPr>
              <a:t> technologies</a:t>
            </a:r>
          </a:p>
        </p:txBody>
      </p:sp>
      <p:pic>
        <p:nvPicPr>
          <p:cNvPr id="4" name="Picture 3" descr="Wings Taupe.psd"/>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07348" y="447418"/>
            <a:ext cx="384974" cy="182768"/>
          </a:xfrm>
          <a:prstGeom prst="rect">
            <a:avLst/>
          </a:prstGeom>
        </p:spPr>
      </p:pic>
      <p:sp>
        <p:nvSpPr>
          <p:cNvPr id="8" name="Rectangle 7"/>
          <p:cNvSpPr/>
          <p:nvPr userDrawn="1"/>
        </p:nvSpPr>
        <p:spPr>
          <a:xfrm>
            <a:off x="-1839952" y="6"/>
            <a:ext cx="1717288" cy="3278459"/>
          </a:xfrm>
          <a:prstGeom prst="rect">
            <a:avLst/>
          </a:prstGeom>
          <a:solidFill>
            <a:srgbClr val="CDCDCD"/>
          </a:solidFill>
          <a:ln>
            <a:noFill/>
          </a:ln>
          <a:effectLst/>
        </p:spPr>
        <p:style>
          <a:lnRef idx="1">
            <a:schemeClr val="accent1"/>
          </a:lnRef>
          <a:fillRef idx="3">
            <a:schemeClr val="accent1"/>
          </a:fillRef>
          <a:effectRef idx="2">
            <a:schemeClr val="accent1"/>
          </a:effectRef>
          <a:fontRef idx="minor">
            <a:schemeClr val="lt1"/>
          </a:fontRef>
        </p:style>
        <p:txBody>
          <a:bodyPr lIns="91360" tIns="45680" rIns="91360" bIns="45680" rtlCol="0" anchor="ctr"/>
          <a:lstStyle/>
          <a:p>
            <a:pPr algn="ctr"/>
            <a:endParaRPr lang="en-US">
              <a:solidFill>
                <a:srgbClr val="CDCDCD"/>
              </a:solidFill>
              <a:latin typeface="Arial"/>
            </a:endParaRPr>
          </a:p>
        </p:txBody>
      </p:sp>
    </p:spTree>
    <p:extLst>
      <p:ext uri="{BB962C8B-B14F-4D97-AF65-F5344CB8AC3E}">
        <p14:creationId xmlns:p14="http://schemas.microsoft.com/office/powerpoint/2010/main" val="3568146693"/>
      </p:ext>
    </p:extLst>
  </p:cSld>
  <p:clrMap bg1="lt1" tx1="dk1" bg2="lt2" tx2="dk2" accent1="accent1" accent2="accent2" accent3="accent3" accent4="accent4" accent5="accent5" accent6="accent6" hlink="hlink" folHlink="folHlink"/>
  <p:sldLayoutIdLst>
    <p:sldLayoutId id="2147483717" r:id="rId1"/>
    <p:sldLayoutId id="2147483706" r:id="rId2"/>
    <p:sldLayoutId id="2147483707" r:id="rId3"/>
    <p:sldLayoutId id="2147483708" r:id="rId4"/>
  </p:sldLayoutIdLst>
  <p:hf hdr="0" ftr="0" dt="0"/>
  <p:txStyles>
    <p:titleStyle>
      <a:lvl1pPr algn="l" defTabSz="456422" rtl="0" eaLnBrk="1" latinLnBrk="0" hangingPunct="1">
        <a:lnSpc>
          <a:spcPct val="90000"/>
        </a:lnSpc>
        <a:spcBef>
          <a:spcPct val="0"/>
        </a:spcBef>
        <a:buNone/>
        <a:defRPr sz="3000" kern="1200" spc="0" baseline="0">
          <a:solidFill>
            <a:schemeClr val="tx1"/>
          </a:solidFill>
          <a:latin typeface="Tahoma" charset="0"/>
          <a:ea typeface="Tahoma" charset="0"/>
          <a:cs typeface="Tahoma" charset="0"/>
        </a:defRPr>
      </a:lvl1pPr>
    </p:titleStyle>
    <p:bodyStyle>
      <a:lvl1pPr marL="171290" marR="0" indent="-171290" algn="l" defTabSz="456422" rtl="0" eaLnBrk="1" fontAlgn="auto" latinLnBrk="0" hangingPunct="1">
        <a:lnSpc>
          <a:spcPct val="110000"/>
        </a:lnSpc>
        <a:spcBef>
          <a:spcPts val="0"/>
        </a:spcBef>
        <a:spcAft>
          <a:spcPts val="800"/>
        </a:spcAft>
        <a:buClrTx/>
        <a:buSzTx/>
        <a:buFont typeface="Arial" charset="0"/>
        <a:buChar char="•"/>
        <a:tabLst/>
        <a:defRPr sz="1200" kern="1200" spc="0">
          <a:solidFill>
            <a:schemeClr val="tx1"/>
          </a:solidFill>
          <a:latin typeface="Tahoma" charset="0"/>
          <a:ea typeface="Tahoma" charset="0"/>
          <a:cs typeface="Tahoma" charset="0"/>
        </a:defRPr>
      </a:lvl1pPr>
      <a:lvl2pPr marL="741779" indent="-285295" algn="l" defTabSz="456422" rtl="0" eaLnBrk="1" latinLnBrk="0" hangingPunct="1">
        <a:spcBef>
          <a:spcPct val="20000"/>
        </a:spcBef>
        <a:buFont typeface="Arial"/>
        <a:buChar char="–"/>
        <a:defRPr sz="1800" kern="1200">
          <a:solidFill>
            <a:schemeClr val="bg1">
              <a:lumMod val="50000"/>
            </a:schemeClr>
          </a:solidFill>
          <a:latin typeface="Copernicus-Book"/>
          <a:ea typeface="+mn-ea"/>
          <a:cs typeface="Copernicus-Book"/>
        </a:defRPr>
      </a:lvl2pPr>
      <a:lvl3pPr marL="1141148" indent="-228210" algn="l" defTabSz="456422" rtl="0" eaLnBrk="1" latinLnBrk="0" hangingPunct="1">
        <a:spcBef>
          <a:spcPct val="20000"/>
        </a:spcBef>
        <a:buFont typeface="Arial"/>
        <a:buChar char="•"/>
        <a:defRPr sz="1800" kern="1200">
          <a:solidFill>
            <a:schemeClr val="bg1">
              <a:lumMod val="50000"/>
            </a:schemeClr>
          </a:solidFill>
          <a:latin typeface="Copernicus-Book"/>
          <a:ea typeface="+mn-ea"/>
          <a:cs typeface="Copernicus-Book"/>
        </a:defRPr>
      </a:lvl3pPr>
      <a:lvl4pPr marL="1597600" indent="-228210" algn="l" defTabSz="456422" rtl="0" eaLnBrk="1" latinLnBrk="0" hangingPunct="1">
        <a:spcBef>
          <a:spcPct val="20000"/>
        </a:spcBef>
        <a:buFont typeface="Arial"/>
        <a:buChar char="–"/>
        <a:defRPr sz="1800" kern="1200">
          <a:solidFill>
            <a:schemeClr val="bg1">
              <a:lumMod val="50000"/>
            </a:schemeClr>
          </a:solidFill>
          <a:latin typeface="Copernicus-Book"/>
          <a:ea typeface="+mn-ea"/>
          <a:cs typeface="Copernicus-Book"/>
        </a:defRPr>
      </a:lvl4pPr>
      <a:lvl5pPr marL="2054084" indent="-228210" algn="l" defTabSz="456422" rtl="0" eaLnBrk="1" latinLnBrk="0" hangingPunct="1">
        <a:spcBef>
          <a:spcPct val="20000"/>
        </a:spcBef>
        <a:buFont typeface="Arial"/>
        <a:buChar char="»"/>
        <a:defRPr sz="1800" kern="1200">
          <a:solidFill>
            <a:schemeClr val="bg1">
              <a:lumMod val="50000"/>
            </a:schemeClr>
          </a:solidFill>
          <a:latin typeface="Copernicus-Book"/>
          <a:ea typeface="+mn-ea"/>
          <a:cs typeface="Copernicus-Book"/>
        </a:defRPr>
      </a:lvl5pPr>
      <a:lvl6pPr marL="2510505" indent="-228210" algn="l" defTabSz="456422" rtl="0" eaLnBrk="1" latinLnBrk="0" hangingPunct="1">
        <a:spcBef>
          <a:spcPct val="20000"/>
        </a:spcBef>
        <a:buFont typeface="Arial"/>
        <a:buChar char="•"/>
        <a:defRPr sz="2000" kern="1200">
          <a:solidFill>
            <a:schemeClr val="tx1"/>
          </a:solidFill>
          <a:latin typeface="+mn-lt"/>
          <a:ea typeface="+mn-ea"/>
          <a:cs typeface="+mn-cs"/>
        </a:defRPr>
      </a:lvl6pPr>
      <a:lvl7pPr marL="2966990" indent="-228210" algn="l" defTabSz="456422" rtl="0" eaLnBrk="1" latinLnBrk="0" hangingPunct="1">
        <a:spcBef>
          <a:spcPct val="20000"/>
        </a:spcBef>
        <a:buFont typeface="Arial"/>
        <a:buChar char="•"/>
        <a:defRPr sz="2000" kern="1200">
          <a:solidFill>
            <a:schemeClr val="tx1"/>
          </a:solidFill>
          <a:latin typeface="+mn-lt"/>
          <a:ea typeface="+mn-ea"/>
          <a:cs typeface="+mn-cs"/>
        </a:defRPr>
      </a:lvl7pPr>
      <a:lvl8pPr marL="3423443" indent="-228210" algn="l" defTabSz="456422" rtl="0" eaLnBrk="1" latinLnBrk="0" hangingPunct="1">
        <a:spcBef>
          <a:spcPct val="20000"/>
        </a:spcBef>
        <a:buFont typeface="Arial"/>
        <a:buChar char="•"/>
        <a:defRPr sz="2000" kern="1200">
          <a:solidFill>
            <a:schemeClr val="tx1"/>
          </a:solidFill>
          <a:latin typeface="+mn-lt"/>
          <a:ea typeface="+mn-ea"/>
          <a:cs typeface="+mn-cs"/>
        </a:defRPr>
      </a:lvl8pPr>
      <a:lvl9pPr marL="3879895" indent="-228210" algn="l" defTabSz="45642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422" rtl="0" eaLnBrk="1" latinLnBrk="0" hangingPunct="1">
        <a:defRPr sz="1800" kern="1200">
          <a:solidFill>
            <a:schemeClr val="tx1"/>
          </a:solidFill>
          <a:latin typeface="+mn-lt"/>
          <a:ea typeface="+mn-ea"/>
          <a:cs typeface="+mn-cs"/>
        </a:defRPr>
      </a:lvl1pPr>
      <a:lvl2pPr marL="456422" algn="l" defTabSz="456422" rtl="0" eaLnBrk="1" latinLnBrk="0" hangingPunct="1">
        <a:defRPr sz="1800" kern="1200">
          <a:solidFill>
            <a:schemeClr val="tx1"/>
          </a:solidFill>
          <a:latin typeface="+mn-lt"/>
          <a:ea typeface="+mn-ea"/>
          <a:cs typeface="+mn-cs"/>
        </a:defRPr>
      </a:lvl2pPr>
      <a:lvl3pPr marL="912938" algn="l" defTabSz="456422" rtl="0" eaLnBrk="1" latinLnBrk="0" hangingPunct="1">
        <a:defRPr sz="1800" kern="1200">
          <a:solidFill>
            <a:schemeClr val="tx1"/>
          </a:solidFill>
          <a:latin typeface="+mn-lt"/>
          <a:ea typeface="+mn-ea"/>
          <a:cs typeface="+mn-cs"/>
        </a:defRPr>
      </a:lvl3pPr>
      <a:lvl4pPr marL="1369390" algn="l" defTabSz="456422" rtl="0" eaLnBrk="1" latinLnBrk="0" hangingPunct="1">
        <a:defRPr sz="1800" kern="1200">
          <a:solidFill>
            <a:schemeClr val="tx1"/>
          </a:solidFill>
          <a:latin typeface="+mn-lt"/>
          <a:ea typeface="+mn-ea"/>
          <a:cs typeface="+mn-cs"/>
        </a:defRPr>
      </a:lvl4pPr>
      <a:lvl5pPr marL="1825874" algn="l" defTabSz="456422" rtl="0" eaLnBrk="1" latinLnBrk="0" hangingPunct="1">
        <a:defRPr sz="1800" kern="1200">
          <a:solidFill>
            <a:schemeClr val="tx1"/>
          </a:solidFill>
          <a:latin typeface="+mn-lt"/>
          <a:ea typeface="+mn-ea"/>
          <a:cs typeface="+mn-cs"/>
        </a:defRPr>
      </a:lvl5pPr>
      <a:lvl6pPr marL="2282295" algn="l" defTabSz="456422" rtl="0" eaLnBrk="1" latinLnBrk="0" hangingPunct="1">
        <a:defRPr sz="1800" kern="1200">
          <a:solidFill>
            <a:schemeClr val="tx1"/>
          </a:solidFill>
          <a:latin typeface="+mn-lt"/>
          <a:ea typeface="+mn-ea"/>
          <a:cs typeface="+mn-cs"/>
        </a:defRPr>
      </a:lvl6pPr>
      <a:lvl7pPr marL="2738717" algn="l" defTabSz="456422" rtl="0" eaLnBrk="1" latinLnBrk="0" hangingPunct="1">
        <a:defRPr sz="1800" kern="1200">
          <a:solidFill>
            <a:schemeClr val="tx1"/>
          </a:solidFill>
          <a:latin typeface="+mn-lt"/>
          <a:ea typeface="+mn-ea"/>
          <a:cs typeface="+mn-cs"/>
        </a:defRPr>
      </a:lvl7pPr>
      <a:lvl8pPr marL="3195200" algn="l" defTabSz="456422" rtl="0" eaLnBrk="1" latinLnBrk="0" hangingPunct="1">
        <a:defRPr sz="1800" kern="1200">
          <a:solidFill>
            <a:schemeClr val="tx1"/>
          </a:solidFill>
          <a:latin typeface="+mn-lt"/>
          <a:ea typeface="+mn-ea"/>
          <a:cs typeface="+mn-cs"/>
        </a:defRPr>
      </a:lvl8pPr>
      <a:lvl9pPr marL="3651671" algn="l" defTabSz="45642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4"/>
          <p:cNvSpPr>
            <a:spLocks noGrp="1" noChangeArrowheads="1"/>
          </p:cNvSpPr>
          <p:nvPr>
            <p:ph type="body" idx="1"/>
          </p:nvPr>
        </p:nvSpPr>
        <p:spPr bwMode="auto">
          <a:xfrm>
            <a:off x="857258" y="814388"/>
            <a:ext cx="7851775"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39"/>
          <p:cNvSpPr>
            <a:spLocks noGrp="1" noChangeArrowheads="1"/>
          </p:cNvSpPr>
          <p:nvPr>
            <p:ph type="title"/>
          </p:nvPr>
        </p:nvSpPr>
        <p:spPr bwMode="auto">
          <a:xfrm>
            <a:off x="425457" y="57150"/>
            <a:ext cx="8283575" cy="65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30" name="Rectangle 126"/>
          <p:cNvSpPr>
            <a:spLocks noChangeArrowheads="1"/>
          </p:cNvSpPr>
          <p:nvPr userDrawn="1"/>
        </p:nvSpPr>
        <p:spPr bwMode="auto">
          <a:xfrm>
            <a:off x="-2165349" y="814403"/>
            <a:ext cx="2054225" cy="1540669"/>
          </a:xfrm>
          <a:prstGeom prst="rect">
            <a:avLst/>
          </a:prstGeom>
          <a:solidFill>
            <a:srgbClr val="777777"/>
          </a:solidFill>
          <a:ln w="9525">
            <a:solidFill>
              <a:srgbClr val="96969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tIns="0" rIns="0" bIns="0" anchor="ctr"/>
          <a:lstStyle/>
          <a:p>
            <a:pPr defTabSz="913500" fontAlgn="base">
              <a:spcBef>
                <a:spcPct val="50000"/>
              </a:spcBef>
              <a:spcAft>
                <a:spcPct val="0"/>
              </a:spcAft>
              <a:defRPr/>
            </a:pPr>
            <a:endParaRPr lang="en-US" sz="900">
              <a:solidFill>
                <a:srgbClr val="000000"/>
              </a:solidFill>
              <a:ea typeface="ＭＳ Ｐゴシック" charset="0"/>
            </a:endParaRPr>
          </a:p>
        </p:txBody>
      </p:sp>
      <p:sp>
        <p:nvSpPr>
          <p:cNvPr id="2" name="Text Box 127"/>
          <p:cNvSpPr txBox="1">
            <a:spLocks noChangeArrowheads="1"/>
          </p:cNvSpPr>
          <p:nvPr userDrawn="1"/>
        </p:nvSpPr>
        <p:spPr bwMode="auto">
          <a:xfrm>
            <a:off x="-2106613" y="906069"/>
            <a:ext cx="1936750" cy="11426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50000"/>
              </a:spcBef>
              <a:spcAft>
                <a:spcPct val="0"/>
              </a:spcAft>
              <a:defRPr sz="1200">
                <a:solidFill>
                  <a:schemeClr val="tx1"/>
                </a:solidFill>
                <a:latin typeface="Tahoma" pitchFamily="34" charset="0"/>
              </a:defRPr>
            </a:lvl6pPr>
            <a:lvl7pPr marL="2971800" indent="-228600" eaLnBrk="0" fontAlgn="base" hangingPunct="0">
              <a:spcBef>
                <a:spcPct val="50000"/>
              </a:spcBef>
              <a:spcAft>
                <a:spcPct val="0"/>
              </a:spcAft>
              <a:defRPr sz="1200">
                <a:solidFill>
                  <a:schemeClr val="tx1"/>
                </a:solidFill>
                <a:latin typeface="Tahoma" pitchFamily="34" charset="0"/>
              </a:defRPr>
            </a:lvl7pPr>
            <a:lvl8pPr marL="3429000" indent="-228600" eaLnBrk="0" fontAlgn="base" hangingPunct="0">
              <a:spcBef>
                <a:spcPct val="50000"/>
              </a:spcBef>
              <a:spcAft>
                <a:spcPct val="0"/>
              </a:spcAft>
              <a:defRPr sz="1200">
                <a:solidFill>
                  <a:schemeClr val="tx1"/>
                </a:solidFill>
                <a:latin typeface="Tahoma" pitchFamily="34" charset="0"/>
              </a:defRPr>
            </a:lvl8pPr>
            <a:lvl9pPr marL="3886200" indent="-228600" eaLnBrk="0" fontAlgn="base" hangingPunct="0">
              <a:spcBef>
                <a:spcPct val="50000"/>
              </a:spcBef>
              <a:spcAft>
                <a:spcPct val="0"/>
              </a:spcAft>
              <a:defRPr sz="1200">
                <a:solidFill>
                  <a:schemeClr val="tx1"/>
                </a:solidFill>
                <a:latin typeface="Tahoma" pitchFamily="34" charset="0"/>
              </a:defRPr>
            </a:lvl9pPr>
          </a:lstStyle>
          <a:p>
            <a:pPr defTabSz="913500" eaLnBrk="1" fontAlgn="base" hangingPunct="1">
              <a:lnSpc>
                <a:spcPct val="90000"/>
              </a:lnSpc>
              <a:spcBef>
                <a:spcPct val="0"/>
              </a:spcBef>
              <a:spcAft>
                <a:spcPct val="0"/>
              </a:spcAft>
              <a:defRPr/>
            </a:pPr>
            <a:r>
              <a:rPr lang="en-US" sz="800">
                <a:solidFill>
                  <a:prstClr val="white"/>
                </a:solidFill>
                <a:ea typeface="ＭＳ Ｐゴシック" charset="0"/>
              </a:rPr>
              <a:t>To edit </a:t>
            </a:r>
            <a:r>
              <a:rPr lang="en-US" sz="800" i="1">
                <a:solidFill>
                  <a:prstClr val="white"/>
                </a:solidFill>
                <a:ea typeface="ＭＳ Ｐゴシック" charset="0"/>
              </a:rPr>
              <a:t>date &amp; footer</a:t>
            </a:r>
            <a:r>
              <a:rPr lang="en-US" sz="800">
                <a:solidFill>
                  <a:prstClr val="white"/>
                </a:solidFill>
                <a:ea typeface="ＭＳ Ｐゴシック" charset="0"/>
              </a:rPr>
              <a:t> title choose View&gt;Header/Footer</a:t>
            </a:r>
          </a:p>
          <a:p>
            <a:pPr defTabSz="913500" eaLnBrk="1" fontAlgn="base" hangingPunct="1">
              <a:lnSpc>
                <a:spcPct val="90000"/>
              </a:lnSpc>
              <a:spcBef>
                <a:spcPct val="0"/>
              </a:spcBef>
              <a:spcAft>
                <a:spcPct val="0"/>
              </a:spcAft>
              <a:defRPr/>
            </a:pPr>
            <a:endParaRPr lang="en-US" sz="800">
              <a:solidFill>
                <a:prstClr val="white"/>
              </a:solidFill>
              <a:ea typeface="ＭＳ Ｐゴシック" charset="0"/>
            </a:endParaRPr>
          </a:p>
          <a:p>
            <a:pPr defTabSz="913500" eaLnBrk="1" fontAlgn="base" hangingPunct="1">
              <a:lnSpc>
                <a:spcPct val="90000"/>
              </a:lnSpc>
              <a:spcBef>
                <a:spcPct val="0"/>
              </a:spcBef>
              <a:spcAft>
                <a:spcPct val="0"/>
              </a:spcAft>
              <a:defRPr/>
            </a:pPr>
            <a:r>
              <a:rPr lang="en-US" sz="800">
                <a:solidFill>
                  <a:prstClr val="white"/>
                </a:solidFill>
                <a:ea typeface="ＭＳ Ｐゴシック" charset="0"/>
              </a:rPr>
              <a:t>Change </a:t>
            </a:r>
            <a:r>
              <a:rPr lang="en-US" sz="800" i="1">
                <a:solidFill>
                  <a:prstClr val="white"/>
                </a:solidFill>
                <a:ea typeface="ＭＳ Ｐゴシック" charset="0"/>
              </a:rPr>
              <a:t>fixed date</a:t>
            </a:r>
            <a:r>
              <a:rPr lang="en-US" sz="800">
                <a:solidFill>
                  <a:prstClr val="white"/>
                </a:solidFill>
                <a:ea typeface="ＭＳ Ｐゴシック" charset="0"/>
              </a:rPr>
              <a:t> to presentation date</a:t>
            </a:r>
          </a:p>
          <a:p>
            <a:pPr defTabSz="913500" eaLnBrk="1" fontAlgn="base" hangingPunct="1">
              <a:lnSpc>
                <a:spcPct val="90000"/>
              </a:lnSpc>
              <a:spcBef>
                <a:spcPct val="0"/>
              </a:spcBef>
              <a:spcAft>
                <a:spcPct val="0"/>
              </a:spcAft>
              <a:defRPr/>
            </a:pPr>
            <a:endParaRPr lang="en-US" sz="800">
              <a:solidFill>
                <a:prstClr val="white"/>
              </a:solidFill>
              <a:ea typeface="ＭＳ Ｐゴシック" charset="0"/>
            </a:endParaRPr>
          </a:p>
          <a:p>
            <a:pPr defTabSz="913500" eaLnBrk="1" fontAlgn="base" hangingPunct="1">
              <a:lnSpc>
                <a:spcPct val="90000"/>
              </a:lnSpc>
              <a:spcBef>
                <a:spcPct val="0"/>
              </a:spcBef>
              <a:spcAft>
                <a:spcPct val="0"/>
              </a:spcAft>
              <a:defRPr/>
            </a:pPr>
            <a:r>
              <a:rPr lang="en-US" sz="800">
                <a:solidFill>
                  <a:prstClr val="white"/>
                </a:solidFill>
                <a:ea typeface="ＭＳ Ｐゴシック" charset="0"/>
              </a:rPr>
              <a:t>Change </a:t>
            </a:r>
            <a:r>
              <a:rPr lang="en-US" sz="800" i="1">
                <a:solidFill>
                  <a:prstClr val="white"/>
                </a:solidFill>
                <a:ea typeface="ＭＳ Ｐゴシック" charset="0"/>
              </a:rPr>
              <a:t>footer field</a:t>
            </a:r>
            <a:r>
              <a:rPr lang="en-US" sz="800">
                <a:solidFill>
                  <a:prstClr val="white"/>
                </a:solidFill>
                <a:ea typeface="ＭＳ Ｐゴシック" charset="0"/>
              </a:rPr>
              <a:t> to title of the presentation</a:t>
            </a:r>
          </a:p>
          <a:p>
            <a:pPr defTabSz="913500" eaLnBrk="1" fontAlgn="base" hangingPunct="1">
              <a:lnSpc>
                <a:spcPct val="90000"/>
              </a:lnSpc>
              <a:spcBef>
                <a:spcPct val="0"/>
              </a:spcBef>
              <a:spcAft>
                <a:spcPct val="0"/>
              </a:spcAft>
              <a:defRPr/>
            </a:pPr>
            <a:endParaRPr lang="en-US" sz="800">
              <a:solidFill>
                <a:prstClr val="white"/>
              </a:solidFill>
              <a:ea typeface="ＭＳ Ｐゴシック" charset="0"/>
            </a:endParaRPr>
          </a:p>
          <a:p>
            <a:pPr defTabSz="913500" eaLnBrk="1" fontAlgn="base" hangingPunct="1">
              <a:lnSpc>
                <a:spcPct val="90000"/>
              </a:lnSpc>
              <a:spcBef>
                <a:spcPct val="0"/>
              </a:spcBef>
              <a:spcAft>
                <a:spcPct val="0"/>
              </a:spcAft>
              <a:defRPr/>
            </a:pPr>
            <a:r>
              <a:rPr lang="en-US" sz="800">
                <a:solidFill>
                  <a:prstClr val="white"/>
                </a:solidFill>
                <a:ea typeface="ＭＳ Ｐゴシック" charset="0"/>
              </a:rPr>
              <a:t>Click on </a:t>
            </a:r>
            <a:r>
              <a:rPr lang="en-US" sz="800" i="1">
                <a:solidFill>
                  <a:prstClr val="white"/>
                </a:solidFill>
                <a:ea typeface="ＭＳ Ｐゴシック" charset="0"/>
              </a:rPr>
              <a:t>apply to all</a:t>
            </a:r>
            <a:r>
              <a:rPr lang="en-US" sz="800">
                <a:solidFill>
                  <a:prstClr val="white"/>
                </a:solidFill>
                <a:ea typeface="ＭＳ Ｐゴシック" charset="0"/>
              </a:rPr>
              <a:t>  for changes on all current and new slides.</a:t>
            </a:r>
          </a:p>
        </p:txBody>
      </p:sp>
      <p:pic>
        <p:nvPicPr>
          <p:cNvPr id="1032" name="Picture 7"/>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bwMode="auto">
          <a:xfrm>
            <a:off x="6800024" y="4627588"/>
            <a:ext cx="2392655" cy="49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txBox="1">
            <a:spLocks/>
          </p:cNvSpPr>
          <p:nvPr userDrawn="1"/>
        </p:nvSpPr>
        <p:spPr>
          <a:xfrm>
            <a:off x="481216" y="4849366"/>
            <a:ext cx="450657" cy="89804"/>
          </a:xfrm>
          <a:prstGeom prst="rect">
            <a:avLst/>
          </a:prstGeom>
        </p:spPr>
        <p:txBody>
          <a:bodyPr vert="horz" lIns="0" tIns="0" rIns="0" bIns="0" rtlCol="0" anchor="ctr"/>
          <a:lstStyle>
            <a:defPPr>
              <a:defRPr lang="en-US"/>
            </a:defPPr>
            <a:lvl1pPr algn="l" rtl="0" fontAlgn="base">
              <a:spcBef>
                <a:spcPct val="0"/>
              </a:spcBef>
              <a:spcAft>
                <a:spcPct val="0"/>
              </a:spcAft>
              <a:defRPr sz="1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685120"/>
            <a:r>
              <a:rPr lang="en-US" sz="500" spc="225" dirty="0">
                <a:solidFill>
                  <a:srgbClr val="707172">
                    <a:lumMod val="50000"/>
                  </a:srgbClr>
                </a:solidFill>
                <a:latin typeface="Tahoma" charset="0"/>
                <a:ea typeface="Tahoma" charset="0"/>
                <a:cs typeface="Tahoma" charset="0"/>
              </a:rPr>
              <a:t>PAGE </a:t>
            </a:r>
            <a:fld id="{07D5EEEC-7E9B-4092-9E7B-A369FEBCD4FD}" type="slidenum">
              <a:rPr lang="en-US" sz="500" spc="225" smtClean="0">
                <a:solidFill>
                  <a:srgbClr val="707172">
                    <a:lumMod val="50000"/>
                  </a:srgbClr>
                </a:solidFill>
                <a:latin typeface="Tahoma" charset="0"/>
                <a:ea typeface="Tahoma" charset="0"/>
                <a:cs typeface="Tahoma" charset="0"/>
              </a:rPr>
              <a:pPr defTabSz="685120"/>
              <a:t>‹#›</a:t>
            </a:fld>
            <a:endParaRPr lang="en-US" sz="500" spc="225" dirty="0">
              <a:solidFill>
                <a:srgbClr val="707172">
                  <a:lumMod val="50000"/>
                </a:srgbClr>
              </a:solidFill>
              <a:latin typeface="Tahoma" charset="0"/>
              <a:ea typeface="Tahoma" charset="0"/>
              <a:cs typeface="Tahoma" charset="0"/>
            </a:endParaRPr>
          </a:p>
        </p:txBody>
      </p:sp>
      <p:sp>
        <p:nvSpPr>
          <p:cNvPr id="9" name="Rectangle 8"/>
          <p:cNvSpPr/>
          <p:nvPr userDrawn="1"/>
        </p:nvSpPr>
        <p:spPr>
          <a:xfrm>
            <a:off x="167288" y="4819759"/>
            <a:ext cx="133298" cy="133298"/>
          </a:xfrm>
          <a:prstGeom prst="rect">
            <a:avLst/>
          </a:prstGeom>
          <a:solidFill>
            <a:srgbClr val="002F87"/>
          </a:solidFill>
          <a:ln>
            <a:noFill/>
          </a:ln>
        </p:spPr>
        <p:style>
          <a:lnRef idx="2">
            <a:schemeClr val="accent1">
              <a:shade val="50000"/>
            </a:schemeClr>
          </a:lnRef>
          <a:fillRef idx="1">
            <a:schemeClr val="accent1"/>
          </a:fillRef>
          <a:effectRef idx="0">
            <a:schemeClr val="accent1"/>
          </a:effectRef>
          <a:fontRef idx="minor">
            <a:schemeClr val="lt1"/>
          </a:fontRef>
        </p:style>
        <p:txBody>
          <a:bodyPr lIns="68520" tIns="34289" rIns="68520" bIns="34289" rtlCol="0" anchor="ctr"/>
          <a:lstStyle/>
          <a:p>
            <a:pPr algn="ctr" defTabSz="685120" fontAlgn="base">
              <a:spcBef>
                <a:spcPct val="50000"/>
              </a:spcBef>
              <a:spcAft>
                <a:spcPct val="0"/>
              </a:spcAft>
            </a:pPr>
            <a:endParaRPr lang="en-US" sz="900" dirty="0">
              <a:solidFill>
                <a:srgbClr val="FFFFFF"/>
              </a:solidFill>
            </a:endParaRPr>
          </a:p>
        </p:txBody>
      </p:sp>
      <p:sp>
        <p:nvSpPr>
          <p:cNvPr id="10" name="Rectangle 9"/>
          <p:cNvSpPr/>
          <p:nvPr userDrawn="1"/>
        </p:nvSpPr>
        <p:spPr>
          <a:xfrm>
            <a:off x="299281" y="4819759"/>
            <a:ext cx="133298" cy="133298"/>
          </a:xfrm>
          <a:prstGeom prst="rect">
            <a:avLst/>
          </a:prstGeom>
          <a:solidFill>
            <a:srgbClr val="007DC3"/>
          </a:solidFill>
          <a:ln>
            <a:noFill/>
          </a:ln>
        </p:spPr>
        <p:style>
          <a:lnRef idx="2">
            <a:schemeClr val="accent1">
              <a:shade val="50000"/>
            </a:schemeClr>
          </a:lnRef>
          <a:fillRef idx="1">
            <a:schemeClr val="accent1"/>
          </a:fillRef>
          <a:effectRef idx="0">
            <a:schemeClr val="accent1"/>
          </a:effectRef>
          <a:fontRef idx="minor">
            <a:schemeClr val="lt1"/>
          </a:fontRef>
        </p:style>
        <p:txBody>
          <a:bodyPr lIns="68520" tIns="34289" rIns="68520" bIns="34289" rtlCol="0" anchor="ctr"/>
          <a:lstStyle/>
          <a:p>
            <a:pPr algn="ctr" defTabSz="685120" fontAlgn="base">
              <a:spcBef>
                <a:spcPct val="50000"/>
              </a:spcBef>
              <a:spcAft>
                <a:spcPct val="0"/>
              </a:spcAft>
            </a:pPr>
            <a:endParaRPr lang="en-US" sz="900" dirty="0">
              <a:solidFill>
                <a:srgbClr val="FFFFFF"/>
              </a:solidFill>
            </a:endParaRPr>
          </a:p>
        </p:txBody>
      </p:sp>
      <p:sp>
        <p:nvSpPr>
          <p:cNvPr id="11" name="Rectangle 10"/>
          <p:cNvSpPr/>
          <p:nvPr userDrawn="1"/>
        </p:nvSpPr>
        <p:spPr>
          <a:xfrm>
            <a:off x="88474" y="4978957"/>
            <a:ext cx="2041143" cy="146192"/>
          </a:xfrm>
          <a:prstGeom prst="rect">
            <a:avLst/>
          </a:prstGeom>
        </p:spPr>
        <p:txBody>
          <a:bodyPr wrap="none" lIns="68520" tIns="34289" rIns="68520" bIns="34289">
            <a:spAutoFit/>
          </a:bodyPr>
          <a:lstStyle/>
          <a:p>
            <a:pPr defTabSz="913500" fontAlgn="base">
              <a:spcBef>
                <a:spcPct val="50000"/>
              </a:spcBef>
              <a:spcAft>
                <a:spcPct val="0"/>
              </a:spcAft>
            </a:pPr>
            <a:r>
              <a:rPr lang="en-US" sz="500" b="1" dirty="0">
                <a:solidFill>
                  <a:srgbClr val="2175D9">
                    <a:lumMod val="40000"/>
                    <a:lumOff val="60000"/>
                  </a:srgbClr>
                </a:solidFill>
                <a:ea typeface="ＭＳ Ｐゴシック" charset="0"/>
              </a:rPr>
              <a:t>For internal use only © Randstad North America, Inc. 2016</a:t>
            </a:r>
            <a:endParaRPr lang="en-US" sz="500" dirty="0">
              <a:solidFill>
                <a:srgbClr val="2175D9">
                  <a:lumMod val="40000"/>
                  <a:lumOff val="60000"/>
                </a:srgbClr>
              </a:solidFill>
              <a:ea typeface="ＭＳ Ｐゴシック" charset="0"/>
            </a:endParaRPr>
          </a:p>
        </p:txBody>
      </p:sp>
    </p:spTree>
    <p:extLst>
      <p:ext uri="{BB962C8B-B14F-4D97-AF65-F5344CB8AC3E}">
        <p14:creationId xmlns:p14="http://schemas.microsoft.com/office/powerpoint/2010/main" val="411803039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ransition spd="slow">
    <p:push dir="u"/>
  </p:transition>
  <p:hf hdr="0"/>
  <p:txStyles>
    <p:titleStyle>
      <a:lvl1pPr algn="l" rtl="0" eaLnBrk="0" fontAlgn="base" hangingPunct="0">
        <a:spcBef>
          <a:spcPct val="0"/>
        </a:spcBef>
        <a:spcAft>
          <a:spcPct val="0"/>
        </a:spcAft>
        <a:defRPr sz="2100">
          <a:solidFill>
            <a:srgbClr val="007DC6"/>
          </a:solidFill>
          <a:latin typeface="+mj-lt"/>
          <a:ea typeface="ＭＳ Ｐゴシック" charset="0"/>
          <a:cs typeface="ＭＳ Ｐゴシック" charset="0"/>
        </a:defRPr>
      </a:lvl1pPr>
      <a:lvl2pPr algn="l" rtl="0" eaLnBrk="0" fontAlgn="base" hangingPunct="0">
        <a:spcBef>
          <a:spcPct val="0"/>
        </a:spcBef>
        <a:spcAft>
          <a:spcPct val="0"/>
        </a:spcAft>
        <a:defRPr sz="2100">
          <a:solidFill>
            <a:srgbClr val="007DC6"/>
          </a:solidFill>
          <a:latin typeface="Tahoma" pitchFamily="34" charset="0"/>
          <a:ea typeface="ＭＳ Ｐゴシック" charset="0"/>
          <a:cs typeface="ＭＳ Ｐゴシック" charset="0"/>
        </a:defRPr>
      </a:lvl2pPr>
      <a:lvl3pPr algn="l" rtl="0" eaLnBrk="0" fontAlgn="base" hangingPunct="0">
        <a:spcBef>
          <a:spcPct val="0"/>
        </a:spcBef>
        <a:spcAft>
          <a:spcPct val="0"/>
        </a:spcAft>
        <a:defRPr sz="2100">
          <a:solidFill>
            <a:srgbClr val="007DC6"/>
          </a:solidFill>
          <a:latin typeface="Tahoma" pitchFamily="34" charset="0"/>
          <a:ea typeface="ＭＳ Ｐゴシック" charset="0"/>
          <a:cs typeface="ＭＳ Ｐゴシック" charset="0"/>
        </a:defRPr>
      </a:lvl3pPr>
      <a:lvl4pPr algn="l" rtl="0" eaLnBrk="0" fontAlgn="base" hangingPunct="0">
        <a:spcBef>
          <a:spcPct val="0"/>
        </a:spcBef>
        <a:spcAft>
          <a:spcPct val="0"/>
        </a:spcAft>
        <a:defRPr sz="2100">
          <a:solidFill>
            <a:srgbClr val="007DC6"/>
          </a:solidFill>
          <a:latin typeface="Tahoma" pitchFamily="34" charset="0"/>
          <a:ea typeface="ＭＳ Ｐゴシック" charset="0"/>
          <a:cs typeface="ＭＳ Ｐゴシック" charset="0"/>
        </a:defRPr>
      </a:lvl4pPr>
      <a:lvl5pPr algn="l" rtl="0" eaLnBrk="0" fontAlgn="base" hangingPunct="0">
        <a:spcBef>
          <a:spcPct val="0"/>
        </a:spcBef>
        <a:spcAft>
          <a:spcPct val="0"/>
        </a:spcAft>
        <a:defRPr sz="2100">
          <a:solidFill>
            <a:srgbClr val="007DC6"/>
          </a:solidFill>
          <a:latin typeface="Tahoma" pitchFamily="34" charset="0"/>
          <a:ea typeface="ＭＳ Ｐゴシック" charset="0"/>
          <a:cs typeface="ＭＳ Ｐゴシック" charset="0"/>
        </a:defRPr>
      </a:lvl5pPr>
      <a:lvl6pPr marL="342542" algn="l" rtl="0" fontAlgn="base">
        <a:spcBef>
          <a:spcPct val="0"/>
        </a:spcBef>
        <a:spcAft>
          <a:spcPct val="0"/>
        </a:spcAft>
        <a:defRPr sz="2100">
          <a:solidFill>
            <a:srgbClr val="007DC6"/>
          </a:solidFill>
          <a:latin typeface="Tahoma" pitchFamily="34" charset="0"/>
        </a:defRPr>
      </a:lvl6pPr>
      <a:lvl7pPr marL="685120" algn="l" rtl="0" fontAlgn="base">
        <a:spcBef>
          <a:spcPct val="0"/>
        </a:spcBef>
        <a:spcAft>
          <a:spcPct val="0"/>
        </a:spcAft>
        <a:defRPr sz="2100">
          <a:solidFill>
            <a:srgbClr val="007DC6"/>
          </a:solidFill>
          <a:latin typeface="Tahoma" pitchFamily="34" charset="0"/>
        </a:defRPr>
      </a:lvl7pPr>
      <a:lvl8pPr marL="1027680" algn="l" rtl="0" fontAlgn="base">
        <a:spcBef>
          <a:spcPct val="0"/>
        </a:spcBef>
        <a:spcAft>
          <a:spcPct val="0"/>
        </a:spcAft>
        <a:defRPr sz="2100">
          <a:solidFill>
            <a:srgbClr val="007DC6"/>
          </a:solidFill>
          <a:latin typeface="Tahoma" pitchFamily="34" charset="0"/>
        </a:defRPr>
      </a:lvl8pPr>
      <a:lvl9pPr marL="1370240" algn="l" rtl="0" fontAlgn="base">
        <a:spcBef>
          <a:spcPct val="0"/>
        </a:spcBef>
        <a:spcAft>
          <a:spcPct val="0"/>
        </a:spcAft>
        <a:defRPr sz="2100">
          <a:solidFill>
            <a:srgbClr val="007DC6"/>
          </a:solidFill>
          <a:latin typeface="Tahoma" pitchFamily="34" charset="0"/>
        </a:defRPr>
      </a:lvl9pPr>
    </p:titleStyle>
    <p:bodyStyle>
      <a:lvl1pPr marL="256934" indent="-256934" algn="l" rtl="0" eaLnBrk="0" fontAlgn="base" hangingPunct="0">
        <a:spcBef>
          <a:spcPct val="0"/>
        </a:spcBef>
        <a:spcAft>
          <a:spcPct val="0"/>
        </a:spcAft>
        <a:defRPr sz="1700">
          <a:solidFill>
            <a:schemeClr val="tx1"/>
          </a:solidFill>
          <a:latin typeface="+mn-lt"/>
          <a:ea typeface="ＭＳ Ｐゴシック" charset="0"/>
          <a:cs typeface="ＭＳ Ｐゴシック" charset="0"/>
        </a:defRPr>
      </a:lvl1pPr>
      <a:lvl2pPr marL="264079" indent="-262889" algn="l" rtl="0" eaLnBrk="0" fontAlgn="base" hangingPunct="0">
        <a:spcBef>
          <a:spcPct val="25000"/>
        </a:spcBef>
        <a:spcAft>
          <a:spcPct val="15000"/>
        </a:spcAft>
        <a:buChar char="•"/>
        <a:defRPr>
          <a:solidFill>
            <a:schemeClr val="tx1"/>
          </a:solidFill>
          <a:latin typeface="+mn-lt"/>
          <a:ea typeface="ＭＳ Ｐゴシック" charset="0"/>
        </a:defRPr>
      </a:lvl2pPr>
      <a:lvl3pPr marL="478151" indent="-212922" algn="l" rtl="0" eaLnBrk="0" fontAlgn="base" hangingPunct="0">
        <a:spcBef>
          <a:spcPct val="20000"/>
        </a:spcBef>
        <a:spcAft>
          <a:spcPct val="20000"/>
        </a:spcAft>
        <a:buFont typeface="Arial" charset="0"/>
        <a:buChar char="-"/>
        <a:defRPr sz="1100">
          <a:solidFill>
            <a:schemeClr val="tx1"/>
          </a:solidFill>
          <a:latin typeface="+mn-lt"/>
          <a:ea typeface="ＭＳ Ｐゴシック" charset="0"/>
        </a:defRPr>
      </a:lvl3pPr>
      <a:lvl4pPr marL="677976" indent="-198635" algn="l" rtl="0" eaLnBrk="0" fontAlgn="base" hangingPunct="0">
        <a:spcBef>
          <a:spcPct val="20000"/>
        </a:spcBef>
        <a:spcAft>
          <a:spcPct val="20000"/>
        </a:spcAft>
        <a:buFont typeface="Arial" charset="0"/>
        <a:buChar char="-"/>
        <a:defRPr sz="1100">
          <a:solidFill>
            <a:schemeClr val="tx1"/>
          </a:solidFill>
          <a:latin typeface="+mn-lt"/>
          <a:ea typeface="ＭＳ Ｐゴシック" charset="0"/>
        </a:defRPr>
      </a:lvl4pPr>
      <a:lvl5pPr marL="877801" indent="-198635" algn="l" rtl="0" eaLnBrk="0" fontAlgn="base" hangingPunct="0">
        <a:spcBef>
          <a:spcPct val="20000"/>
        </a:spcBef>
        <a:spcAft>
          <a:spcPct val="20000"/>
        </a:spcAft>
        <a:buFont typeface="Arial" charset="0"/>
        <a:buChar char="-"/>
        <a:defRPr sz="1100">
          <a:solidFill>
            <a:schemeClr val="tx1"/>
          </a:solidFill>
          <a:latin typeface="+mn-lt"/>
          <a:ea typeface="ＭＳ Ｐゴシック" charset="0"/>
        </a:defRPr>
      </a:lvl5pPr>
      <a:lvl6pPr marL="1220381" indent="-198635" algn="l" rtl="0" fontAlgn="base">
        <a:spcBef>
          <a:spcPct val="20000"/>
        </a:spcBef>
        <a:spcAft>
          <a:spcPct val="20000"/>
        </a:spcAft>
        <a:buFont typeface="Arial" charset="0"/>
        <a:buChar char="-"/>
        <a:defRPr sz="1100">
          <a:solidFill>
            <a:schemeClr val="tx1"/>
          </a:solidFill>
          <a:latin typeface="+mn-lt"/>
        </a:defRPr>
      </a:lvl6pPr>
      <a:lvl7pPr marL="1562921" indent="-198635" algn="l" rtl="0" fontAlgn="base">
        <a:spcBef>
          <a:spcPct val="20000"/>
        </a:spcBef>
        <a:spcAft>
          <a:spcPct val="20000"/>
        </a:spcAft>
        <a:buFont typeface="Arial" charset="0"/>
        <a:buChar char="-"/>
        <a:defRPr sz="1100">
          <a:solidFill>
            <a:schemeClr val="tx1"/>
          </a:solidFill>
          <a:latin typeface="+mn-lt"/>
        </a:defRPr>
      </a:lvl7pPr>
      <a:lvl8pPr marL="1905461" indent="-198635" algn="l" rtl="0" fontAlgn="base">
        <a:spcBef>
          <a:spcPct val="20000"/>
        </a:spcBef>
        <a:spcAft>
          <a:spcPct val="20000"/>
        </a:spcAft>
        <a:buFont typeface="Arial" charset="0"/>
        <a:buChar char="-"/>
        <a:defRPr sz="1100">
          <a:solidFill>
            <a:schemeClr val="tx1"/>
          </a:solidFill>
          <a:latin typeface="+mn-lt"/>
        </a:defRPr>
      </a:lvl8pPr>
      <a:lvl9pPr marL="2248041" indent="-198635" algn="l" rtl="0" fontAlgn="base">
        <a:spcBef>
          <a:spcPct val="20000"/>
        </a:spcBef>
        <a:spcAft>
          <a:spcPct val="20000"/>
        </a:spcAft>
        <a:buFont typeface="Arial" charset="0"/>
        <a:buChar char="-"/>
        <a:defRPr sz="1100">
          <a:solidFill>
            <a:schemeClr val="tx1"/>
          </a:solidFill>
          <a:latin typeface="+mn-lt"/>
        </a:defRPr>
      </a:lvl9pPr>
    </p:bodyStyle>
    <p:otherStyle>
      <a:defPPr>
        <a:defRPr lang="en-US"/>
      </a:defPPr>
      <a:lvl1pPr marL="0" algn="l" defTabSz="685120" rtl="0" eaLnBrk="1" latinLnBrk="0" hangingPunct="1">
        <a:defRPr sz="1400" kern="1200">
          <a:solidFill>
            <a:schemeClr val="tx1"/>
          </a:solidFill>
          <a:latin typeface="+mn-lt"/>
          <a:ea typeface="+mn-ea"/>
          <a:cs typeface="+mn-cs"/>
        </a:defRPr>
      </a:lvl1pPr>
      <a:lvl2pPr marL="342542" algn="l" defTabSz="685120" rtl="0" eaLnBrk="1" latinLnBrk="0" hangingPunct="1">
        <a:defRPr sz="1400" kern="1200">
          <a:solidFill>
            <a:schemeClr val="tx1"/>
          </a:solidFill>
          <a:latin typeface="+mn-lt"/>
          <a:ea typeface="+mn-ea"/>
          <a:cs typeface="+mn-cs"/>
        </a:defRPr>
      </a:lvl2pPr>
      <a:lvl3pPr marL="685120" algn="l" defTabSz="685120" rtl="0" eaLnBrk="1" latinLnBrk="0" hangingPunct="1">
        <a:defRPr sz="1400" kern="1200">
          <a:solidFill>
            <a:schemeClr val="tx1"/>
          </a:solidFill>
          <a:latin typeface="+mn-lt"/>
          <a:ea typeface="+mn-ea"/>
          <a:cs typeface="+mn-cs"/>
        </a:defRPr>
      </a:lvl3pPr>
      <a:lvl4pPr marL="1027680" algn="l" defTabSz="685120" rtl="0" eaLnBrk="1" latinLnBrk="0" hangingPunct="1">
        <a:defRPr sz="1400" kern="1200">
          <a:solidFill>
            <a:schemeClr val="tx1"/>
          </a:solidFill>
          <a:latin typeface="+mn-lt"/>
          <a:ea typeface="+mn-ea"/>
          <a:cs typeface="+mn-cs"/>
        </a:defRPr>
      </a:lvl4pPr>
      <a:lvl5pPr marL="1370240" algn="l" defTabSz="685120" rtl="0" eaLnBrk="1" latinLnBrk="0" hangingPunct="1">
        <a:defRPr sz="1400" kern="1200">
          <a:solidFill>
            <a:schemeClr val="tx1"/>
          </a:solidFill>
          <a:latin typeface="+mn-lt"/>
          <a:ea typeface="+mn-ea"/>
          <a:cs typeface="+mn-cs"/>
        </a:defRPr>
      </a:lvl5pPr>
      <a:lvl6pPr marL="1712819" algn="l" defTabSz="685120" rtl="0" eaLnBrk="1" latinLnBrk="0" hangingPunct="1">
        <a:defRPr sz="1400" kern="1200">
          <a:solidFill>
            <a:schemeClr val="tx1"/>
          </a:solidFill>
          <a:latin typeface="+mn-lt"/>
          <a:ea typeface="+mn-ea"/>
          <a:cs typeface="+mn-cs"/>
        </a:defRPr>
      </a:lvl6pPr>
      <a:lvl7pPr marL="2055359" algn="l" defTabSz="685120" rtl="0" eaLnBrk="1" latinLnBrk="0" hangingPunct="1">
        <a:defRPr sz="1400" kern="1200">
          <a:solidFill>
            <a:schemeClr val="tx1"/>
          </a:solidFill>
          <a:latin typeface="+mn-lt"/>
          <a:ea typeface="+mn-ea"/>
          <a:cs typeface="+mn-cs"/>
        </a:defRPr>
      </a:lvl7pPr>
      <a:lvl8pPr marL="2397900" algn="l" defTabSz="685120" rtl="0" eaLnBrk="1" latinLnBrk="0" hangingPunct="1">
        <a:defRPr sz="1400" kern="1200">
          <a:solidFill>
            <a:schemeClr val="tx1"/>
          </a:solidFill>
          <a:latin typeface="+mn-lt"/>
          <a:ea typeface="+mn-ea"/>
          <a:cs typeface="+mn-cs"/>
        </a:defRPr>
      </a:lvl8pPr>
      <a:lvl9pPr marL="2740442" algn="l" defTabSz="68512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4"/>
          <p:cNvSpPr>
            <a:spLocks noGrp="1" noChangeArrowheads="1"/>
          </p:cNvSpPr>
          <p:nvPr>
            <p:ph type="body" idx="1"/>
          </p:nvPr>
        </p:nvSpPr>
        <p:spPr bwMode="auto">
          <a:xfrm>
            <a:off x="857258" y="814388"/>
            <a:ext cx="7851775"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39"/>
          <p:cNvSpPr>
            <a:spLocks noGrp="1" noChangeArrowheads="1"/>
          </p:cNvSpPr>
          <p:nvPr>
            <p:ph type="title"/>
          </p:nvPr>
        </p:nvSpPr>
        <p:spPr bwMode="auto">
          <a:xfrm>
            <a:off x="425457" y="57150"/>
            <a:ext cx="8283575" cy="65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30" name="Rectangle 126"/>
          <p:cNvSpPr>
            <a:spLocks noChangeArrowheads="1"/>
          </p:cNvSpPr>
          <p:nvPr userDrawn="1"/>
        </p:nvSpPr>
        <p:spPr bwMode="auto">
          <a:xfrm>
            <a:off x="-2165349" y="814403"/>
            <a:ext cx="2054225" cy="1540669"/>
          </a:xfrm>
          <a:prstGeom prst="rect">
            <a:avLst/>
          </a:prstGeom>
          <a:solidFill>
            <a:srgbClr val="777777"/>
          </a:solidFill>
          <a:ln w="9525">
            <a:solidFill>
              <a:srgbClr val="96969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tIns="0" rIns="0" bIns="0" anchor="ctr"/>
          <a:lstStyle/>
          <a:p>
            <a:pPr defTabSz="913523" fontAlgn="base">
              <a:spcBef>
                <a:spcPct val="50000"/>
              </a:spcBef>
              <a:spcAft>
                <a:spcPct val="0"/>
              </a:spcAft>
              <a:defRPr/>
            </a:pPr>
            <a:endParaRPr lang="en-US" sz="900">
              <a:solidFill>
                <a:srgbClr val="000000"/>
              </a:solidFill>
              <a:ea typeface="ＭＳ Ｐゴシック" charset="0"/>
            </a:endParaRPr>
          </a:p>
        </p:txBody>
      </p:sp>
      <p:sp>
        <p:nvSpPr>
          <p:cNvPr id="2" name="Text Box 127"/>
          <p:cNvSpPr txBox="1">
            <a:spLocks noChangeArrowheads="1"/>
          </p:cNvSpPr>
          <p:nvPr userDrawn="1"/>
        </p:nvSpPr>
        <p:spPr bwMode="auto">
          <a:xfrm>
            <a:off x="-2106613" y="906069"/>
            <a:ext cx="1936750" cy="11426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50000"/>
              </a:spcBef>
              <a:spcAft>
                <a:spcPct val="0"/>
              </a:spcAft>
              <a:defRPr sz="1200">
                <a:solidFill>
                  <a:schemeClr val="tx1"/>
                </a:solidFill>
                <a:latin typeface="Tahoma" pitchFamily="34" charset="0"/>
              </a:defRPr>
            </a:lvl6pPr>
            <a:lvl7pPr marL="2971800" indent="-228600" eaLnBrk="0" fontAlgn="base" hangingPunct="0">
              <a:spcBef>
                <a:spcPct val="50000"/>
              </a:spcBef>
              <a:spcAft>
                <a:spcPct val="0"/>
              </a:spcAft>
              <a:defRPr sz="1200">
                <a:solidFill>
                  <a:schemeClr val="tx1"/>
                </a:solidFill>
                <a:latin typeface="Tahoma" pitchFamily="34" charset="0"/>
              </a:defRPr>
            </a:lvl7pPr>
            <a:lvl8pPr marL="3429000" indent="-228600" eaLnBrk="0" fontAlgn="base" hangingPunct="0">
              <a:spcBef>
                <a:spcPct val="50000"/>
              </a:spcBef>
              <a:spcAft>
                <a:spcPct val="0"/>
              </a:spcAft>
              <a:defRPr sz="1200">
                <a:solidFill>
                  <a:schemeClr val="tx1"/>
                </a:solidFill>
                <a:latin typeface="Tahoma" pitchFamily="34" charset="0"/>
              </a:defRPr>
            </a:lvl8pPr>
            <a:lvl9pPr marL="3886200" indent="-228600" eaLnBrk="0" fontAlgn="base" hangingPunct="0">
              <a:spcBef>
                <a:spcPct val="50000"/>
              </a:spcBef>
              <a:spcAft>
                <a:spcPct val="0"/>
              </a:spcAft>
              <a:defRPr sz="1200">
                <a:solidFill>
                  <a:schemeClr val="tx1"/>
                </a:solidFill>
                <a:latin typeface="Tahoma" pitchFamily="34" charset="0"/>
              </a:defRPr>
            </a:lvl9pPr>
          </a:lstStyle>
          <a:p>
            <a:pPr defTabSz="913523" eaLnBrk="1" fontAlgn="base" hangingPunct="1">
              <a:lnSpc>
                <a:spcPct val="90000"/>
              </a:lnSpc>
              <a:spcBef>
                <a:spcPct val="0"/>
              </a:spcBef>
              <a:spcAft>
                <a:spcPct val="0"/>
              </a:spcAft>
              <a:defRPr/>
            </a:pPr>
            <a:r>
              <a:rPr lang="en-US" sz="800">
                <a:solidFill>
                  <a:prstClr val="white"/>
                </a:solidFill>
                <a:ea typeface="ＭＳ Ｐゴシック" charset="0"/>
              </a:rPr>
              <a:t>To edit </a:t>
            </a:r>
            <a:r>
              <a:rPr lang="en-US" sz="800" i="1">
                <a:solidFill>
                  <a:prstClr val="white"/>
                </a:solidFill>
                <a:ea typeface="ＭＳ Ｐゴシック" charset="0"/>
              </a:rPr>
              <a:t>date &amp; footer</a:t>
            </a:r>
            <a:r>
              <a:rPr lang="en-US" sz="800">
                <a:solidFill>
                  <a:prstClr val="white"/>
                </a:solidFill>
                <a:ea typeface="ＭＳ Ｐゴシック" charset="0"/>
              </a:rPr>
              <a:t> title choose View&gt;Header/Footer</a:t>
            </a:r>
          </a:p>
          <a:p>
            <a:pPr defTabSz="913523" eaLnBrk="1" fontAlgn="base" hangingPunct="1">
              <a:lnSpc>
                <a:spcPct val="90000"/>
              </a:lnSpc>
              <a:spcBef>
                <a:spcPct val="0"/>
              </a:spcBef>
              <a:spcAft>
                <a:spcPct val="0"/>
              </a:spcAft>
              <a:defRPr/>
            </a:pPr>
            <a:endParaRPr lang="en-US" sz="800">
              <a:solidFill>
                <a:prstClr val="white"/>
              </a:solidFill>
              <a:ea typeface="ＭＳ Ｐゴシック" charset="0"/>
            </a:endParaRPr>
          </a:p>
          <a:p>
            <a:pPr defTabSz="913523" eaLnBrk="1" fontAlgn="base" hangingPunct="1">
              <a:lnSpc>
                <a:spcPct val="90000"/>
              </a:lnSpc>
              <a:spcBef>
                <a:spcPct val="0"/>
              </a:spcBef>
              <a:spcAft>
                <a:spcPct val="0"/>
              </a:spcAft>
              <a:defRPr/>
            </a:pPr>
            <a:r>
              <a:rPr lang="en-US" sz="800">
                <a:solidFill>
                  <a:prstClr val="white"/>
                </a:solidFill>
                <a:ea typeface="ＭＳ Ｐゴシック" charset="0"/>
              </a:rPr>
              <a:t>Change </a:t>
            </a:r>
            <a:r>
              <a:rPr lang="en-US" sz="800" i="1">
                <a:solidFill>
                  <a:prstClr val="white"/>
                </a:solidFill>
                <a:ea typeface="ＭＳ Ｐゴシック" charset="0"/>
              </a:rPr>
              <a:t>fixed date</a:t>
            </a:r>
            <a:r>
              <a:rPr lang="en-US" sz="800">
                <a:solidFill>
                  <a:prstClr val="white"/>
                </a:solidFill>
                <a:ea typeface="ＭＳ Ｐゴシック" charset="0"/>
              </a:rPr>
              <a:t> to presentation date</a:t>
            </a:r>
          </a:p>
          <a:p>
            <a:pPr defTabSz="913523" eaLnBrk="1" fontAlgn="base" hangingPunct="1">
              <a:lnSpc>
                <a:spcPct val="90000"/>
              </a:lnSpc>
              <a:spcBef>
                <a:spcPct val="0"/>
              </a:spcBef>
              <a:spcAft>
                <a:spcPct val="0"/>
              </a:spcAft>
              <a:defRPr/>
            </a:pPr>
            <a:endParaRPr lang="en-US" sz="800">
              <a:solidFill>
                <a:prstClr val="white"/>
              </a:solidFill>
              <a:ea typeface="ＭＳ Ｐゴシック" charset="0"/>
            </a:endParaRPr>
          </a:p>
          <a:p>
            <a:pPr defTabSz="913523" eaLnBrk="1" fontAlgn="base" hangingPunct="1">
              <a:lnSpc>
                <a:spcPct val="90000"/>
              </a:lnSpc>
              <a:spcBef>
                <a:spcPct val="0"/>
              </a:spcBef>
              <a:spcAft>
                <a:spcPct val="0"/>
              </a:spcAft>
              <a:defRPr/>
            </a:pPr>
            <a:r>
              <a:rPr lang="en-US" sz="800">
                <a:solidFill>
                  <a:prstClr val="white"/>
                </a:solidFill>
                <a:ea typeface="ＭＳ Ｐゴシック" charset="0"/>
              </a:rPr>
              <a:t>Change </a:t>
            </a:r>
            <a:r>
              <a:rPr lang="en-US" sz="800" i="1">
                <a:solidFill>
                  <a:prstClr val="white"/>
                </a:solidFill>
                <a:ea typeface="ＭＳ Ｐゴシック" charset="0"/>
              </a:rPr>
              <a:t>footer field</a:t>
            </a:r>
            <a:r>
              <a:rPr lang="en-US" sz="800">
                <a:solidFill>
                  <a:prstClr val="white"/>
                </a:solidFill>
                <a:ea typeface="ＭＳ Ｐゴシック" charset="0"/>
              </a:rPr>
              <a:t> to title of the presentation</a:t>
            </a:r>
          </a:p>
          <a:p>
            <a:pPr defTabSz="913523" eaLnBrk="1" fontAlgn="base" hangingPunct="1">
              <a:lnSpc>
                <a:spcPct val="90000"/>
              </a:lnSpc>
              <a:spcBef>
                <a:spcPct val="0"/>
              </a:spcBef>
              <a:spcAft>
                <a:spcPct val="0"/>
              </a:spcAft>
              <a:defRPr/>
            </a:pPr>
            <a:endParaRPr lang="en-US" sz="800">
              <a:solidFill>
                <a:prstClr val="white"/>
              </a:solidFill>
              <a:ea typeface="ＭＳ Ｐゴシック" charset="0"/>
            </a:endParaRPr>
          </a:p>
          <a:p>
            <a:pPr defTabSz="913523" eaLnBrk="1" fontAlgn="base" hangingPunct="1">
              <a:lnSpc>
                <a:spcPct val="90000"/>
              </a:lnSpc>
              <a:spcBef>
                <a:spcPct val="0"/>
              </a:spcBef>
              <a:spcAft>
                <a:spcPct val="0"/>
              </a:spcAft>
              <a:defRPr/>
            </a:pPr>
            <a:r>
              <a:rPr lang="en-US" sz="800">
                <a:solidFill>
                  <a:prstClr val="white"/>
                </a:solidFill>
                <a:ea typeface="ＭＳ Ｐゴシック" charset="0"/>
              </a:rPr>
              <a:t>Click on </a:t>
            </a:r>
            <a:r>
              <a:rPr lang="en-US" sz="800" i="1">
                <a:solidFill>
                  <a:prstClr val="white"/>
                </a:solidFill>
                <a:ea typeface="ＭＳ Ｐゴシック" charset="0"/>
              </a:rPr>
              <a:t>apply to all</a:t>
            </a:r>
            <a:r>
              <a:rPr lang="en-US" sz="800">
                <a:solidFill>
                  <a:prstClr val="white"/>
                </a:solidFill>
                <a:ea typeface="ＭＳ Ｐゴシック" charset="0"/>
              </a:rPr>
              <a:t>  for changes on all current and new slides.</a:t>
            </a:r>
          </a:p>
        </p:txBody>
      </p:sp>
      <p:pic>
        <p:nvPicPr>
          <p:cNvPr id="1032" name="Picture 7"/>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bwMode="auto">
          <a:xfrm>
            <a:off x="6800023" y="4627588"/>
            <a:ext cx="2392655" cy="49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txBox="1">
            <a:spLocks/>
          </p:cNvSpPr>
          <p:nvPr userDrawn="1"/>
        </p:nvSpPr>
        <p:spPr>
          <a:xfrm>
            <a:off x="481216" y="4849366"/>
            <a:ext cx="450657" cy="89804"/>
          </a:xfrm>
          <a:prstGeom prst="rect">
            <a:avLst/>
          </a:prstGeom>
        </p:spPr>
        <p:txBody>
          <a:bodyPr vert="horz" lIns="0" tIns="0" rIns="0" bIns="0" rtlCol="0" anchor="ctr"/>
          <a:lstStyle>
            <a:defPPr>
              <a:defRPr lang="en-US"/>
            </a:defPPr>
            <a:lvl1pPr algn="l" rtl="0" fontAlgn="base">
              <a:spcBef>
                <a:spcPct val="0"/>
              </a:spcBef>
              <a:spcAft>
                <a:spcPct val="0"/>
              </a:spcAft>
              <a:defRPr sz="1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685137"/>
            <a:r>
              <a:rPr lang="en-US" sz="500" spc="225" dirty="0">
                <a:solidFill>
                  <a:srgbClr val="707172">
                    <a:lumMod val="50000"/>
                  </a:srgbClr>
                </a:solidFill>
                <a:latin typeface="Tahoma" charset="0"/>
                <a:ea typeface="Tahoma" charset="0"/>
                <a:cs typeface="Tahoma" charset="0"/>
              </a:rPr>
              <a:t>PAGE </a:t>
            </a:r>
            <a:fld id="{07D5EEEC-7E9B-4092-9E7B-A369FEBCD4FD}" type="slidenum">
              <a:rPr lang="en-US" sz="500" spc="225" smtClean="0">
                <a:solidFill>
                  <a:srgbClr val="707172">
                    <a:lumMod val="50000"/>
                  </a:srgbClr>
                </a:solidFill>
                <a:latin typeface="Tahoma" charset="0"/>
                <a:ea typeface="Tahoma" charset="0"/>
                <a:cs typeface="Tahoma" charset="0"/>
              </a:rPr>
              <a:pPr defTabSz="685137"/>
              <a:t>‹#›</a:t>
            </a:fld>
            <a:endParaRPr lang="en-US" sz="500" spc="225" dirty="0">
              <a:solidFill>
                <a:srgbClr val="707172">
                  <a:lumMod val="50000"/>
                </a:srgbClr>
              </a:solidFill>
              <a:latin typeface="Tahoma" charset="0"/>
              <a:ea typeface="Tahoma" charset="0"/>
              <a:cs typeface="Tahoma" charset="0"/>
            </a:endParaRPr>
          </a:p>
        </p:txBody>
      </p:sp>
      <p:sp>
        <p:nvSpPr>
          <p:cNvPr id="9" name="Rectangle 8"/>
          <p:cNvSpPr/>
          <p:nvPr userDrawn="1"/>
        </p:nvSpPr>
        <p:spPr>
          <a:xfrm>
            <a:off x="167288" y="4819759"/>
            <a:ext cx="133298" cy="133298"/>
          </a:xfrm>
          <a:prstGeom prst="rect">
            <a:avLst/>
          </a:prstGeom>
          <a:solidFill>
            <a:srgbClr val="002F87"/>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89" rIns="68522" bIns="34289" rtlCol="0" anchor="ctr"/>
          <a:lstStyle/>
          <a:p>
            <a:pPr algn="ctr" defTabSz="685137" fontAlgn="base">
              <a:spcBef>
                <a:spcPct val="50000"/>
              </a:spcBef>
              <a:spcAft>
                <a:spcPct val="0"/>
              </a:spcAft>
            </a:pPr>
            <a:endParaRPr lang="en-US" sz="900" dirty="0">
              <a:solidFill>
                <a:srgbClr val="FFFFFF"/>
              </a:solidFill>
            </a:endParaRPr>
          </a:p>
        </p:txBody>
      </p:sp>
      <p:sp>
        <p:nvSpPr>
          <p:cNvPr id="10" name="Rectangle 9"/>
          <p:cNvSpPr/>
          <p:nvPr userDrawn="1"/>
        </p:nvSpPr>
        <p:spPr>
          <a:xfrm>
            <a:off x="299281" y="4819759"/>
            <a:ext cx="133298" cy="133298"/>
          </a:xfrm>
          <a:prstGeom prst="rect">
            <a:avLst/>
          </a:prstGeom>
          <a:solidFill>
            <a:srgbClr val="007DC3"/>
          </a:soli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89" rIns="68522" bIns="34289" rtlCol="0" anchor="ctr"/>
          <a:lstStyle/>
          <a:p>
            <a:pPr algn="ctr" defTabSz="685137" fontAlgn="base">
              <a:spcBef>
                <a:spcPct val="50000"/>
              </a:spcBef>
              <a:spcAft>
                <a:spcPct val="0"/>
              </a:spcAft>
            </a:pPr>
            <a:endParaRPr lang="en-US" sz="900" dirty="0">
              <a:solidFill>
                <a:srgbClr val="FFFFFF"/>
              </a:solidFill>
            </a:endParaRPr>
          </a:p>
        </p:txBody>
      </p:sp>
      <p:sp>
        <p:nvSpPr>
          <p:cNvPr id="11" name="Rectangle 10"/>
          <p:cNvSpPr/>
          <p:nvPr userDrawn="1"/>
        </p:nvSpPr>
        <p:spPr>
          <a:xfrm>
            <a:off x="88473" y="4978957"/>
            <a:ext cx="2041147" cy="146192"/>
          </a:xfrm>
          <a:prstGeom prst="rect">
            <a:avLst/>
          </a:prstGeom>
        </p:spPr>
        <p:txBody>
          <a:bodyPr wrap="none" lIns="68522" tIns="34289" rIns="68522" bIns="34289">
            <a:spAutoFit/>
          </a:bodyPr>
          <a:lstStyle/>
          <a:p>
            <a:pPr defTabSz="913523" fontAlgn="base">
              <a:spcBef>
                <a:spcPct val="50000"/>
              </a:spcBef>
              <a:spcAft>
                <a:spcPct val="0"/>
              </a:spcAft>
            </a:pPr>
            <a:r>
              <a:rPr lang="en-US" sz="500" b="1" dirty="0">
                <a:solidFill>
                  <a:srgbClr val="2175D9">
                    <a:lumMod val="40000"/>
                    <a:lumOff val="60000"/>
                  </a:srgbClr>
                </a:solidFill>
                <a:ea typeface="ＭＳ Ｐゴシック" charset="0"/>
              </a:rPr>
              <a:t>For internal use only © Randstad North America, Inc. 2016</a:t>
            </a:r>
            <a:endParaRPr lang="en-US" sz="500" dirty="0">
              <a:solidFill>
                <a:srgbClr val="2175D9">
                  <a:lumMod val="40000"/>
                  <a:lumOff val="60000"/>
                </a:srgbClr>
              </a:solidFill>
              <a:ea typeface="ＭＳ Ｐゴシック" charset="0"/>
            </a:endParaRPr>
          </a:p>
        </p:txBody>
      </p:sp>
    </p:spTree>
    <p:extLst>
      <p:ext uri="{BB962C8B-B14F-4D97-AF65-F5344CB8AC3E}">
        <p14:creationId xmlns:p14="http://schemas.microsoft.com/office/powerpoint/2010/main" val="397389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Lst>
  <p:transition spd="slow">
    <p:push dir="u"/>
  </p:transition>
  <p:hf hdr="0"/>
  <p:txStyles>
    <p:titleStyle>
      <a:lvl1pPr algn="l" rtl="0" eaLnBrk="0" fontAlgn="base" hangingPunct="0">
        <a:spcBef>
          <a:spcPct val="0"/>
        </a:spcBef>
        <a:spcAft>
          <a:spcPct val="0"/>
        </a:spcAft>
        <a:defRPr sz="2100">
          <a:solidFill>
            <a:srgbClr val="007DC6"/>
          </a:solidFill>
          <a:latin typeface="+mj-lt"/>
          <a:ea typeface="ＭＳ Ｐゴシック" charset="0"/>
          <a:cs typeface="ＭＳ Ｐゴシック" charset="0"/>
        </a:defRPr>
      </a:lvl1pPr>
      <a:lvl2pPr algn="l" rtl="0" eaLnBrk="0" fontAlgn="base" hangingPunct="0">
        <a:spcBef>
          <a:spcPct val="0"/>
        </a:spcBef>
        <a:spcAft>
          <a:spcPct val="0"/>
        </a:spcAft>
        <a:defRPr sz="2100">
          <a:solidFill>
            <a:srgbClr val="007DC6"/>
          </a:solidFill>
          <a:latin typeface="Tahoma" pitchFamily="34" charset="0"/>
          <a:ea typeface="ＭＳ Ｐゴシック" charset="0"/>
          <a:cs typeface="ＭＳ Ｐゴシック" charset="0"/>
        </a:defRPr>
      </a:lvl2pPr>
      <a:lvl3pPr algn="l" rtl="0" eaLnBrk="0" fontAlgn="base" hangingPunct="0">
        <a:spcBef>
          <a:spcPct val="0"/>
        </a:spcBef>
        <a:spcAft>
          <a:spcPct val="0"/>
        </a:spcAft>
        <a:defRPr sz="2100">
          <a:solidFill>
            <a:srgbClr val="007DC6"/>
          </a:solidFill>
          <a:latin typeface="Tahoma" pitchFamily="34" charset="0"/>
          <a:ea typeface="ＭＳ Ｐゴシック" charset="0"/>
          <a:cs typeface="ＭＳ Ｐゴシック" charset="0"/>
        </a:defRPr>
      </a:lvl3pPr>
      <a:lvl4pPr algn="l" rtl="0" eaLnBrk="0" fontAlgn="base" hangingPunct="0">
        <a:spcBef>
          <a:spcPct val="0"/>
        </a:spcBef>
        <a:spcAft>
          <a:spcPct val="0"/>
        </a:spcAft>
        <a:defRPr sz="2100">
          <a:solidFill>
            <a:srgbClr val="007DC6"/>
          </a:solidFill>
          <a:latin typeface="Tahoma" pitchFamily="34" charset="0"/>
          <a:ea typeface="ＭＳ Ｐゴシック" charset="0"/>
          <a:cs typeface="ＭＳ Ｐゴシック" charset="0"/>
        </a:defRPr>
      </a:lvl4pPr>
      <a:lvl5pPr algn="l" rtl="0" eaLnBrk="0" fontAlgn="base" hangingPunct="0">
        <a:spcBef>
          <a:spcPct val="0"/>
        </a:spcBef>
        <a:spcAft>
          <a:spcPct val="0"/>
        </a:spcAft>
        <a:defRPr sz="2100">
          <a:solidFill>
            <a:srgbClr val="007DC6"/>
          </a:solidFill>
          <a:latin typeface="Tahoma" pitchFamily="34" charset="0"/>
          <a:ea typeface="ＭＳ Ｐゴシック" charset="0"/>
          <a:cs typeface="ＭＳ Ｐゴシック" charset="0"/>
        </a:defRPr>
      </a:lvl5pPr>
      <a:lvl6pPr marL="342551" algn="l" rtl="0" fontAlgn="base">
        <a:spcBef>
          <a:spcPct val="0"/>
        </a:spcBef>
        <a:spcAft>
          <a:spcPct val="0"/>
        </a:spcAft>
        <a:defRPr sz="2100">
          <a:solidFill>
            <a:srgbClr val="007DC6"/>
          </a:solidFill>
          <a:latin typeface="Tahoma" pitchFamily="34" charset="0"/>
        </a:defRPr>
      </a:lvl6pPr>
      <a:lvl7pPr marL="685137" algn="l" rtl="0" fontAlgn="base">
        <a:spcBef>
          <a:spcPct val="0"/>
        </a:spcBef>
        <a:spcAft>
          <a:spcPct val="0"/>
        </a:spcAft>
        <a:defRPr sz="2100">
          <a:solidFill>
            <a:srgbClr val="007DC6"/>
          </a:solidFill>
          <a:latin typeface="Tahoma" pitchFamily="34" charset="0"/>
        </a:defRPr>
      </a:lvl7pPr>
      <a:lvl8pPr marL="1027706" algn="l" rtl="0" fontAlgn="base">
        <a:spcBef>
          <a:spcPct val="0"/>
        </a:spcBef>
        <a:spcAft>
          <a:spcPct val="0"/>
        </a:spcAft>
        <a:defRPr sz="2100">
          <a:solidFill>
            <a:srgbClr val="007DC6"/>
          </a:solidFill>
          <a:latin typeface="Tahoma" pitchFamily="34" charset="0"/>
        </a:defRPr>
      </a:lvl8pPr>
      <a:lvl9pPr marL="1370274" algn="l" rtl="0" fontAlgn="base">
        <a:spcBef>
          <a:spcPct val="0"/>
        </a:spcBef>
        <a:spcAft>
          <a:spcPct val="0"/>
        </a:spcAft>
        <a:defRPr sz="2100">
          <a:solidFill>
            <a:srgbClr val="007DC6"/>
          </a:solidFill>
          <a:latin typeface="Tahoma" pitchFamily="34" charset="0"/>
        </a:defRPr>
      </a:lvl9pPr>
    </p:titleStyle>
    <p:bodyStyle>
      <a:lvl1pPr marL="256940" indent="-256940" algn="l" rtl="0" eaLnBrk="0" fontAlgn="base" hangingPunct="0">
        <a:spcBef>
          <a:spcPct val="0"/>
        </a:spcBef>
        <a:spcAft>
          <a:spcPct val="0"/>
        </a:spcAft>
        <a:defRPr sz="1700">
          <a:solidFill>
            <a:schemeClr val="tx1"/>
          </a:solidFill>
          <a:latin typeface="+mn-lt"/>
          <a:ea typeface="ＭＳ Ｐゴシック" charset="0"/>
          <a:cs typeface="ＭＳ Ｐゴシック" charset="0"/>
        </a:defRPr>
      </a:lvl1pPr>
      <a:lvl2pPr marL="264085" indent="-262895" algn="l" rtl="0" eaLnBrk="0" fontAlgn="base" hangingPunct="0">
        <a:spcBef>
          <a:spcPct val="25000"/>
        </a:spcBef>
        <a:spcAft>
          <a:spcPct val="15000"/>
        </a:spcAft>
        <a:buChar char="•"/>
        <a:defRPr>
          <a:solidFill>
            <a:schemeClr val="tx1"/>
          </a:solidFill>
          <a:latin typeface="+mn-lt"/>
          <a:ea typeface="ＭＳ Ｐゴシック" charset="0"/>
        </a:defRPr>
      </a:lvl2pPr>
      <a:lvl3pPr marL="478163" indent="-212927" algn="l" rtl="0" eaLnBrk="0" fontAlgn="base" hangingPunct="0">
        <a:spcBef>
          <a:spcPct val="20000"/>
        </a:spcBef>
        <a:spcAft>
          <a:spcPct val="20000"/>
        </a:spcAft>
        <a:buFont typeface="Arial" charset="0"/>
        <a:buChar char="-"/>
        <a:defRPr sz="1100">
          <a:solidFill>
            <a:schemeClr val="tx1"/>
          </a:solidFill>
          <a:latin typeface="+mn-lt"/>
          <a:ea typeface="ＭＳ Ｐゴシック" charset="0"/>
        </a:defRPr>
      </a:lvl3pPr>
      <a:lvl4pPr marL="677993" indent="-198640" algn="l" rtl="0" eaLnBrk="0" fontAlgn="base" hangingPunct="0">
        <a:spcBef>
          <a:spcPct val="20000"/>
        </a:spcBef>
        <a:spcAft>
          <a:spcPct val="20000"/>
        </a:spcAft>
        <a:buFont typeface="Arial" charset="0"/>
        <a:buChar char="-"/>
        <a:defRPr sz="1100">
          <a:solidFill>
            <a:schemeClr val="tx1"/>
          </a:solidFill>
          <a:latin typeface="+mn-lt"/>
          <a:ea typeface="ＭＳ Ｐゴシック" charset="0"/>
        </a:defRPr>
      </a:lvl4pPr>
      <a:lvl5pPr marL="877823" indent="-198640" algn="l" rtl="0" eaLnBrk="0" fontAlgn="base" hangingPunct="0">
        <a:spcBef>
          <a:spcPct val="20000"/>
        </a:spcBef>
        <a:spcAft>
          <a:spcPct val="20000"/>
        </a:spcAft>
        <a:buFont typeface="Arial" charset="0"/>
        <a:buChar char="-"/>
        <a:defRPr sz="1100">
          <a:solidFill>
            <a:schemeClr val="tx1"/>
          </a:solidFill>
          <a:latin typeface="+mn-lt"/>
          <a:ea typeface="ＭＳ Ｐゴシック" charset="0"/>
        </a:defRPr>
      </a:lvl5pPr>
      <a:lvl6pPr marL="1220411" indent="-198640" algn="l" rtl="0" fontAlgn="base">
        <a:spcBef>
          <a:spcPct val="20000"/>
        </a:spcBef>
        <a:spcAft>
          <a:spcPct val="20000"/>
        </a:spcAft>
        <a:buFont typeface="Arial" charset="0"/>
        <a:buChar char="-"/>
        <a:defRPr sz="1100">
          <a:solidFill>
            <a:schemeClr val="tx1"/>
          </a:solidFill>
          <a:latin typeface="+mn-lt"/>
        </a:defRPr>
      </a:lvl6pPr>
      <a:lvl7pPr marL="1562960" indent="-198640" algn="l" rtl="0" fontAlgn="base">
        <a:spcBef>
          <a:spcPct val="20000"/>
        </a:spcBef>
        <a:spcAft>
          <a:spcPct val="20000"/>
        </a:spcAft>
        <a:buFont typeface="Arial" charset="0"/>
        <a:buChar char="-"/>
        <a:defRPr sz="1100">
          <a:solidFill>
            <a:schemeClr val="tx1"/>
          </a:solidFill>
          <a:latin typeface="+mn-lt"/>
        </a:defRPr>
      </a:lvl7pPr>
      <a:lvl8pPr marL="1905509" indent="-198640" algn="l" rtl="0" fontAlgn="base">
        <a:spcBef>
          <a:spcPct val="20000"/>
        </a:spcBef>
        <a:spcAft>
          <a:spcPct val="20000"/>
        </a:spcAft>
        <a:buFont typeface="Arial" charset="0"/>
        <a:buChar char="-"/>
        <a:defRPr sz="1100">
          <a:solidFill>
            <a:schemeClr val="tx1"/>
          </a:solidFill>
          <a:latin typeface="+mn-lt"/>
        </a:defRPr>
      </a:lvl8pPr>
      <a:lvl9pPr marL="2248097" indent="-198640" algn="l" rtl="0" fontAlgn="base">
        <a:spcBef>
          <a:spcPct val="20000"/>
        </a:spcBef>
        <a:spcAft>
          <a:spcPct val="20000"/>
        </a:spcAft>
        <a:buFont typeface="Arial" charset="0"/>
        <a:buChar char="-"/>
        <a:defRPr sz="1100">
          <a:solidFill>
            <a:schemeClr val="tx1"/>
          </a:solidFill>
          <a:latin typeface="+mn-lt"/>
        </a:defRPr>
      </a:lvl9pPr>
    </p:bodyStyle>
    <p:otherStyle>
      <a:defPPr>
        <a:defRPr lang="en-US"/>
      </a:defPPr>
      <a:lvl1pPr marL="0" algn="l" defTabSz="685137" rtl="0" eaLnBrk="1" latinLnBrk="0" hangingPunct="1">
        <a:defRPr sz="1400" kern="1200">
          <a:solidFill>
            <a:schemeClr val="tx1"/>
          </a:solidFill>
          <a:latin typeface="+mn-lt"/>
          <a:ea typeface="+mn-ea"/>
          <a:cs typeface="+mn-cs"/>
        </a:defRPr>
      </a:lvl1pPr>
      <a:lvl2pPr marL="342551" algn="l" defTabSz="685137" rtl="0" eaLnBrk="1" latinLnBrk="0" hangingPunct="1">
        <a:defRPr sz="1400" kern="1200">
          <a:solidFill>
            <a:schemeClr val="tx1"/>
          </a:solidFill>
          <a:latin typeface="+mn-lt"/>
          <a:ea typeface="+mn-ea"/>
          <a:cs typeface="+mn-cs"/>
        </a:defRPr>
      </a:lvl2pPr>
      <a:lvl3pPr marL="685137" algn="l" defTabSz="685137" rtl="0" eaLnBrk="1" latinLnBrk="0" hangingPunct="1">
        <a:defRPr sz="1400" kern="1200">
          <a:solidFill>
            <a:schemeClr val="tx1"/>
          </a:solidFill>
          <a:latin typeface="+mn-lt"/>
          <a:ea typeface="+mn-ea"/>
          <a:cs typeface="+mn-cs"/>
        </a:defRPr>
      </a:lvl3pPr>
      <a:lvl4pPr marL="1027706" algn="l" defTabSz="685137" rtl="0" eaLnBrk="1" latinLnBrk="0" hangingPunct="1">
        <a:defRPr sz="1400" kern="1200">
          <a:solidFill>
            <a:schemeClr val="tx1"/>
          </a:solidFill>
          <a:latin typeface="+mn-lt"/>
          <a:ea typeface="+mn-ea"/>
          <a:cs typeface="+mn-cs"/>
        </a:defRPr>
      </a:lvl4pPr>
      <a:lvl5pPr marL="1370274" algn="l" defTabSz="685137" rtl="0" eaLnBrk="1" latinLnBrk="0" hangingPunct="1">
        <a:defRPr sz="1400" kern="1200">
          <a:solidFill>
            <a:schemeClr val="tx1"/>
          </a:solidFill>
          <a:latin typeface="+mn-lt"/>
          <a:ea typeface="+mn-ea"/>
          <a:cs typeface="+mn-cs"/>
        </a:defRPr>
      </a:lvl5pPr>
      <a:lvl6pPr marL="1712861" algn="l" defTabSz="685137" rtl="0" eaLnBrk="1" latinLnBrk="0" hangingPunct="1">
        <a:defRPr sz="1400" kern="1200">
          <a:solidFill>
            <a:schemeClr val="tx1"/>
          </a:solidFill>
          <a:latin typeface="+mn-lt"/>
          <a:ea typeface="+mn-ea"/>
          <a:cs typeface="+mn-cs"/>
        </a:defRPr>
      </a:lvl6pPr>
      <a:lvl7pPr marL="2055410" algn="l" defTabSz="685137" rtl="0" eaLnBrk="1" latinLnBrk="0" hangingPunct="1">
        <a:defRPr sz="1400" kern="1200">
          <a:solidFill>
            <a:schemeClr val="tx1"/>
          </a:solidFill>
          <a:latin typeface="+mn-lt"/>
          <a:ea typeface="+mn-ea"/>
          <a:cs typeface="+mn-cs"/>
        </a:defRPr>
      </a:lvl7pPr>
      <a:lvl8pPr marL="2397960" algn="l" defTabSz="685137" rtl="0" eaLnBrk="1" latinLnBrk="0" hangingPunct="1">
        <a:defRPr sz="1400" kern="1200">
          <a:solidFill>
            <a:schemeClr val="tx1"/>
          </a:solidFill>
          <a:latin typeface="+mn-lt"/>
          <a:ea typeface="+mn-ea"/>
          <a:cs typeface="+mn-cs"/>
        </a:defRPr>
      </a:lvl8pPr>
      <a:lvl9pPr marL="2740511" algn="l" defTabSz="685137"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4"/>
          <p:cNvSpPr>
            <a:spLocks noGrp="1" noChangeArrowheads="1"/>
          </p:cNvSpPr>
          <p:nvPr>
            <p:ph type="body" idx="1"/>
          </p:nvPr>
        </p:nvSpPr>
        <p:spPr bwMode="auto">
          <a:xfrm>
            <a:off x="857258" y="814388"/>
            <a:ext cx="7851775"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39"/>
          <p:cNvSpPr>
            <a:spLocks noGrp="1" noChangeArrowheads="1"/>
          </p:cNvSpPr>
          <p:nvPr>
            <p:ph type="title"/>
          </p:nvPr>
        </p:nvSpPr>
        <p:spPr bwMode="auto">
          <a:xfrm>
            <a:off x="425457" y="57150"/>
            <a:ext cx="8283575" cy="65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30" name="Rectangle 126"/>
          <p:cNvSpPr>
            <a:spLocks noChangeArrowheads="1"/>
          </p:cNvSpPr>
          <p:nvPr userDrawn="1"/>
        </p:nvSpPr>
        <p:spPr bwMode="auto">
          <a:xfrm>
            <a:off x="-2165349" y="814403"/>
            <a:ext cx="2054225" cy="1540669"/>
          </a:xfrm>
          <a:prstGeom prst="rect">
            <a:avLst/>
          </a:prstGeom>
          <a:solidFill>
            <a:srgbClr val="777777"/>
          </a:solidFill>
          <a:ln w="9525">
            <a:solidFill>
              <a:srgbClr val="96969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tIns="0" rIns="0" bIns="0" anchor="ctr"/>
          <a:lstStyle/>
          <a:p>
            <a:pPr defTabSz="913568" fontAlgn="base">
              <a:spcBef>
                <a:spcPct val="50000"/>
              </a:spcBef>
              <a:spcAft>
                <a:spcPct val="0"/>
              </a:spcAft>
              <a:defRPr/>
            </a:pPr>
            <a:endParaRPr lang="en-US" sz="900">
              <a:solidFill>
                <a:srgbClr val="000000"/>
              </a:solidFill>
              <a:ea typeface="ＭＳ Ｐゴシック" charset="0"/>
            </a:endParaRPr>
          </a:p>
        </p:txBody>
      </p:sp>
      <p:sp>
        <p:nvSpPr>
          <p:cNvPr id="2" name="Text Box 127"/>
          <p:cNvSpPr txBox="1">
            <a:spLocks noChangeArrowheads="1"/>
          </p:cNvSpPr>
          <p:nvPr userDrawn="1"/>
        </p:nvSpPr>
        <p:spPr bwMode="auto">
          <a:xfrm>
            <a:off x="-2106613" y="906069"/>
            <a:ext cx="1936750" cy="11426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50000"/>
              </a:spcBef>
              <a:spcAft>
                <a:spcPct val="0"/>
              </a:spcAft>
              <a:defRPr sz="1200">
                <a:solidFill>
                  <a:schemeClr val="tx1"/>
                </a:solidFill>
                <a:latin typeface="Tahoma" pitchFamily="34" charset="0"/>
              </a:defRPr>
            </a:lvl6pPr>
            <a:lvl7pPr marL="2971800" indent="-228600" eaLnBrk="0" fontAlgn="base" hangingPunct="0">
              <a:spcBef>
                <a:spcPct val="50000"/>
              </a:spcBef>
              <a:spcAft>
                <a:spcPct val="0"/>
              </a:spcAft>
              <a:defRPr sz="1200">
                <a:solidFill>
                  <a:schemeClr val="tx1"/>
                </a:solidFill>
                <a:latin typeface="Tahoma" pitchFamily="34" charset="0"/>
              </a:defRPr>
            </a:lvl7pPr>
            <a:lvl8pPr marL="3429000" indent="-228600" eaLnBrk="0" fontAlgn="base" hangingPunct="0">
              <a:spcBef>
                <a:spcPct val="50000"/>
              </a:spcBef>
              <a:spcAft>
                <a:spcPct val="0"/>
              </a:spcAft>
              <a:defRPr sz="1200">
                <a:solidFill>
                  <a:schemeClr val="tx1"/>
                </a:solidFill>
                <a:latin typeface="Tahoma" pitchFamily="34" charset="0"/>
              </a:defRPr>
            </a:lvl8pPr>
            <a:lvl9pPr marL="3886200" indent="-228600" eaLnBrk="0" fontAlgn="base" hangingPunct="0">
              <a:spcBef>
                <a:spcPct val="50000"/>
              </a:spcBef>
              <a:spcAft>
                <a:spcPct val="0"/>
              </a:spcAft>
              <a:defRPr sz="1200">
                <a:solidFill>
                  <a:schemeClr val="tx1"/>
                </a:solidFill>
                <a:latin typeface="Tahoma" pitchFamily="34" charset="0"/>
              </a:defRPr>
            </a:lvl9pPr>
          </a:lstStyle>
          <a:p>
            <a:pPr defTabSz="913568" eaLnBrk="1" fontAlgn="base" hangingPunct="1">
              <a:lnSpc>
                <a:spcPct val="90000"/>
              </a:lnSpc>
              <a:spcBef>
                <a:spcPct val="0"/>
              </a:spcBef>
              <a:spcAft>
                <a:spcPct val="0"/>
              </a:spcAft>
              <a:defRPr/>
            </a:pPr>
            <a:r>
              <a:rPr lang="en-US" sz="800">
                <a:solidFill>
                  <a:prstClr val="white"/>
                </a:solidFill>
                <a:ea typeface="ＭＳ Ｐゴシック" charset="0"/>
              </a:rPr>
              <a:t>To edit </a:t>
            </a:r>
            <a:r>
              <a:rPr lang="en-US" sz="800" i="1">
                <a:solidFill>
                  <a:prstClr val="white"/>
                </a:solidFill>
                <a:ea typeface="ＭＳ Ｐゴシック" charset="0"/>
              </a:rPr>
              <a:t>date &amp; footer</a:t>
            </a:r>
            <a:r>
              <a:rPr lang="en-US" sz="800">
                <a:solidFill>
                  <a:prstClr val="white"/>
                </a:solidFill>
                <a:ea typeface="ＭＳ Ｐゴシック" charset="0"/>
              </a:rPr>
              <a:t> title choose View&gt;Header/Footer</a:t>
            </a:r>
          </a:p>
          <a:p>
            <a:pPr defTabSz="913568" eaLnBrk="1" fontAlgn="base" hangingPunct="1">
              <a:lnSpc>
                <a:spcPct val="90000"/>
              </a:lnSpc>
              <a:spcBef>
                <a:spcPct val="0"/>
              </a:spcBef>
              <a:spcAft>
                <a:spcPct val="0"/>
              </a:spcAft>
              <a:defRPr/>
            </a:pPr>
            <a:endParaRPr lang="en-US" sz="800">
              <a:solidFill>
                <a:prstClr val="white"/>
              </a:solidFill>
              <a:ea typeface="ＭＳ Ｐゴシック" charset="0"/>
            </a:endParaRPr>
          </a:p>
          <a:p>
            <a:pPr defTabSz="913568" eaLnBrk="1" fontAlgn="base" hangingPunct="1">
              <a:lnSpc>
                <a:spcPct val="90000"/>
              </a:lnSpc>
              <a:spcBef>
                <a:spcPct val="0"/>
              </a:spcBef>
              <a:spcAft>
                <a:spcPct val="0"/>
              </a:spcAft>
              <a:defRPr/>
            </a:pPr>
            <a:r>
              <a:rPr lang="en-US" sz="800">
                <a:solidFill>
                  <a:prstClr val="white"/>
                </a:solidFill>
                <a:ea typeface="ＭＳ Ｐゴシック" charset="0"/>
              </a:rPr>
              <a:t>Change </a:t>
            </a:r>
            <a:r>
              <a:rPr lang="en-US" sz="800" i="1">
                <a:solidFill>
                  <a:prstClr val="white"/>
                </a:solidFill>
                <a:ea typeface="ＭＳ Ｐゴシック" charset="0"/>
              </a:rPr>
              <a:t>fixed date</a:t>
            </a:r>
            <a:r>
              <a:rPr lang="en-US" sz="800">
                <a:solidFill>
                  <a:prstClr val="white"/>
                </a:solidFill>
                <a:ea typeface="ＭＳ Ｐゴシック" charset="0"/>
              </a:rPr>
              <a:t> to presentation date</a:t>
            </a:r>
          </a:p>
          <a:p>
            <a:pPr defTabSz="913568" eaLnBrk="1" fontAlgn="base" hangingPunct="1">
              <a:lnSpc>
                <a:spcPct val="90000"/>
              </a:lnSpc>
              <a:spcBef>
                <a:spcPct val="0"/>
              </a:spcBef>
              <a:spcAft>
                <a:spcPct val="0"/>
              </a:spcAft>
              <a:defRPr/>
            </a:pPr>
            <a:endParaRPr lang="en-US" sz="800">
              <a:solidFill>
                <a:prstClr val="white"/>
              </a:solidFill>
              <a:ea typeface="ＭＳ Ｐゴシック" charset="0"/>
            </a:endParaRPr>
          </a:p>
          <a:p>
            <a:pPr defTabSz="913568" eaLnBrk="1" fontAlgn="base" hangingPunct="1">
              <a:lnSpc>
                <a:spcPct val="90000"/>
              </a:lnSpc>
              <a:spcBef>
                <a:spcPct val="0"/>
              </a:spcBef>
              <a:spcAft>
                <a:spcPct val="0"/>
              </a:spcAft>
              <a:defRPr/>
            </a:pPr>
            <a:r>
              <a:rPr lang="en-US" sz="800">
                <a:solidFill>
                  <a:prstClr val="white"/>
                </a:solidFill>
                <a:ea typeface="ＭＳ Ｐゴシック" charset="0"/>
              </a:rPr>
              <a:t>Change </a:t>
            </a:r>
            <a:r>
              <a:rPr lang="en-US" sz="800" i="1">
                <a:solidFill>
                  <a:prstClr val="white"/>
                </a:solidFill>
                <a:ea typeface="ＭＳ Ｐゴシック" charset="0"/>
              </a:rPr>
              <a:t>footer field</a:t>
            </a:r>
            <a:r>
              <a:rPr lang="en-US" sz="800">
                <a:solidFill>
                  <a:prstClr val="white"/>
                </a:solidFill>
                <a:ea typeface="ＭＳ Ｐゴシック" charset="0"/>
              </a:rPr>
              <a:t> to title of the presentation</a:t>
            </a:r>
          </a:p>
          <a:p>
            <a:pPr defTabSz="913568" eaLnBrk="1" fontAlgn="base" hangingPunct="1">
              <a:lnSpc>
                <a:spcPct val="90000"/>
              </a:lnSpc>
              <a:spcBef>
                <a:spcPct val="0"/>
              </a:spcBef>
              <a:spcAft>
                <a:spcPct val="0"/>
              </a:spcAft>
              <a:defRPr/>
            </a:pPr>
            <a:endParaRPr lang="en-US" sz="800">
              <a:solidFill>
                <a:prstClr val="white"/>
              </a:solidFill>
              <a:ea typeface="ＭＳ Ｐゴシック" charset="0"/>
            </a:endParaRPr>
          </a:p>
          <a:p>
            <a:pPr defTabSz="913568" eaLnBrk="1" fontAlgn="base" hangingPunct="1">
              <a:lnSpc>
                <a:spcPct val="90000"/>
              </a:lnSpc>
              <a:spcBef>
                <a:spcPct val="0"/>
              </a:spcBef>
              <a:spcAft>
                <a:spcPct val="0"/>
              </a:spcAft>
              <a:defRPr/>
            </a:pPr>
            <a:r>
              <a:rPr lang="en-US" sz="800">
                <a:solidFill>
                  <a:prstClr val="white"/>
                </a:solidFill>
                <a:ea typeface="ＭＳ Ｐゴシック" charset="0"/>
              </a:rPr>
              <a:t>Click on </a:t>
            </a:r>
            <a:r>
              <a:rPr lang="en-US" sz="800" i="1">
                <a:solidFill>
                  <a:prstClr val="white"/>
                </a:solidFill>
                <a:ea typeface="ＭＳ Ｐゴシック" charset="0"/>
              </a:rPr>
              <a:t>apply to all</a:t>
            </a:r>
            <a:r>
              <a:rPr lang="en-US" sz="800">
                <a:solidFill>
                  <a:prstClr val="white"/>
                </a:solidFill>
                <a:ea typeface="ＭＳ Ｐゴシック" charset="0"/>
              </a:rPr>
              <a:t>  for changes on all current and new slides.</a:t>
            </a:r>
          </a:p>
        </p:txBody>
      </p:sp>
      <p:pic>
        <p:nvPicPr>
          <p:cNvPr id="1032" name="Picture 7"/>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bwMode="auto">
          <a:xfrm>
            <a:off x="6800021" y="4627588"/>
            <a:ext cx="2392655" cy="49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txBox="1">
            <a:spLocks/>
          </p:cNvSpPr>
          <p:nvPr userDrawn="1"/>
        </p:nvSpPr>
        <p:spPr>
          <a:xfrm>
            <a:off x="481216" y="4849366"/>
            <a:ext cx="450657" cy="89804"/>
          </a:xfrm>
          <a:prstGeom prst="rect">
            <a:avLst/>
          </a:prstGeom>
        </p:spPr>
        <p:txBody>
          <a:bodyPr vert="horz" lIns="0" tIns="0" rIns="0" bIns="0" rtlCol="0" anchor="ctr"/>
          <a:lstStyle>
            <a:defPPr>
              <a:defRPr lang="en-US"/>
            </a:defPPr>
            <a:lvl1pPr algn="l" rtl="0" fontAlgn="base">
              <a:spcBef>
                <a:spcPct val="0"/>
              </a:spcBef>
              <a:spcAft>
                <a:spcPct val="0"/>
              </a:spcAft>
              <a:defRPr sz="1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685171"/>
            <a:r>
              <a:rPr lang="en-US" sz="500" spc="225" dirty="0">
                <a:solidFill>
                  <a:srgbClr val="707172">
                    <a:lumMod val="50000"/>
                  </a:srgbClr>
                </a:solidFill>
                <a:latin typeface="Tahoma" charset="0"/>
                <a:ea typeface="Tahoma" charset="0"/>
                <a:cs typeface="Tahoma" charset="0"/>
              </a:rPr>
              <a:t>PAGE </a:t>
            </a:r>
            <a:fld id="{07D5EEEC-7E9B-4092-9E7B-A369FEBCD4FD}" type="slidenum">
              <a:rPr lang="en-US" sz="500" spc="225" smtClean="0">
                <a:solidFill>
                  <a:srgbClr val="707172">
                    <a:lumMod val="50000"/>
                  </a:srgbClr>
                </a:solidFill>
                <a:latin typeface="Tahoma" charset="0"/>
                <a:ea typeface="Tahoma" charset="0"/>
                <a:cs typeface="Tahoma" charset="0"/>
              </a:rPr>
              <a:pPr defTabSz="685171"/>
              <a:t>‹#›</a:t>
            </a:fld>
            <a:endParaRPr lang="en-US" sz="500" spc="225" dirty="0">
              <a:solidFill>
                <a:srgbClr val="707172">
                  <a:lumMod val="50000"/>
                </a:srgbClr>
              </a:solidFill>
              <a:latin typeface="Tahoma" charset="0"/>
              <a:ea typeface="Tahoma" charset="0"/>
              <a:cs typeface="Tahoma" charset="0"/>
            </a:endParaRPr>
          </a:p>
        </p:txBody>
      </p:sp>
      <p:sp>
        <p:nvSpPr>
          <p:cNvPr id="9" name="Rectangle 8"/>
          <p:cNvSpPr/>
          <p:nvPr userDrawn="1"/>
        </p:nvSpPr>
        <p:spPr>
          <a:xfrm>
            <a:off x="167288" y="4819759"/>
            <a:ext cx="133298" cy="133298"/>
          </a:xfrm>
          <a:prstGeom prst="rect">
            <a:avLst/>
          </a:prstGeom>
          <a:solidFill>
            <a:srgbClr val="002F87"/>
          </a:solidFill>
          <a:ln>
            <a:noFill/>
          </a:ln>
        </p:spPr>
        <p:style>
          <a:lnRef idx="2">
            <a:schemeClr val="accent1">
              <a:shade val="50000"/>
            </a:schemeClr>
          </a:lnRef>
          <a:fillRef idx="1">
            <a:schemeClr val="accent1"/>
          </a:fillRef>
          <a:effectRef idx="0">
            <a:schemeClr val="accent1"/>
          </a:effectRef>
          <a:fontRef idx="minor">
            <a:schemeClr val="lt1"/>
          </a:fontRef>
        </p:style>
        <p:txBody>
          <a:bodyPr lIns="68525" tIns="34289" rIns="68525" bIns="34289" rtlCol="0" anchor="ctr"/>
          <a:lstStyle/>
          <a:p>
            <a:pPr algn="ctr" defTabSz="685171" fontAlgn="base">
              <a:spcBef>
                <a:spcPct val="50000"/>
              </a:spcBef>
              <a:spcAft>
                <a:spcPct val="0"/>
              </a:spcAft>
            </a:pPr>
            <a:endParaRPr lang="en-US" sz="900" dirty="0">
              <a:solidFill>
                <a:srgbClr val="FFFFFF"/>
              </a:solidFill>
            </a:endParaRPr>
          </a:p>
        </p:txBody>
      </p:sp>
      <p:sp>
        <p:nvSpPr>
          <p:cNvPr id="10" name="Rectangle 9"/>
          <p:cNvSpPr/>
          <p:nvPr userDrawn="1"/>
        </p:nvSpPr>
        <p:spPr>
          <a:xfrm>
            <a:off x="299281" y="4819759"/>
            <a:ext cx="133298" cy="133298"/>
          </a:xfrm>
          <a:prstGeom prst="rect">
            <a:avLst/>
          </a:prstGeom>
          <a:solidFill>
            <a:srgbClr val="007DC3"/>
          </a:solidFill>
          <a:ln>
            <a:noFill/>
          </a:ln>
        </p:spPr>
        <p:style>
          <a:lnRef idx="2">
            <a:schemeClr val="accent1">
              <a:shade val="50000"/>
            </a:schemeClr>
          </a:lnRef>
          <a:fillRef idx="1">
            <a:schemeClr val="accent1"/>
          </a:fillRef>
          <a:effectRef idx="0">
            <a:schemeClr val="accent1"/>
          </a:effectRef>
          <a:fontRef idx="minor">
            <a:schemeClr val="lt1"/>
          </a:fontRef>
        </p:style>
        <p:txBody>
          <a:bodyPr lIns="68525" tIns="34289" rIns="68525" bIns="34289" rtlCol="0" anchor="ctr"/>
          <a:lstStyle/>
          <a:p>
            <a:pPr algn="ctr" defTabSz="685171" fontAlgn="base">
              <a:spcBef>
                <a:spcPct val="50000"/>
              </a:spcBef>
              <a:spcAft>
                <a:spcPct val="0"/>
              </a:spcAft>
            </a:pPr>
            <a:endParaRPr lang="en-US" sz="900" dirty="0">
              <a:solidFill>
                <a:srgbClr val="FFFFFF"/>
              </a:solidFill>
            </a:endParaRPr>
          </a:p>
        </p:txBody>
      </p:sp>
      <p:sp>
        <p:nvSpPr>
          <p:cNvPr id="11" name="Rectangle 10"/>
          <p:cNvSpPr/>
          <p:nvPr userDrawn="1"/>
        </p:nvSpPr>
        <p:spPr>
          <a:xfrm>
            <a:off x="88471" y="4978957"/>
            <a:ext cx="2041153" cy="146192"/>
          </a:xfrm>
          <a:prstGeom prst="rect">
            <a:avLst/>
          </a:prstGeom>
        </p:spPr>
        <p:txBody>
          <a:bodyPr wrap="none" lIns="68525" tIns="34289" rIns="68525" bIns="34289">
            <a:spAutoFit/>
          </a:bodyPr>
          <a:lstStyle/>
          <a:p>
            <a:pPr defTabSz="913568" fontAlgn="base">
              <a:spcBef>
                <a:spcPct val="50000"/>
              </a:spcBef>
              <a:spcAft>
                <a:spcPct val="0"/>
              </a:spcAft>
            </a:pPr>
            <a:r>
              <a:rPr lang="en-US" sz="500" b="1" dirty="0">
                <a:solidFill>
                  <a:srgbClr val="2175D9">
                    <a:lumMod val="40000"/>
                    <a:lumOff val="60000"/>
                  </a:srgbClr>
                </a:solidFill>
                <a:ea typeface="ＭＳ Ｐゴシック" charset="0"/>
              </a:rPr>
              <a:t>For internal use only © Randstad North America, Inc. 2016</a:t>
            </a:r>
            <a:endParaRPr lang="en-US" sz="500" dirty="0">
              <a:solidFill>
                <a:srgbClr val="2175D9">
                  <a:lumMod val="40000"/>
                  <a:lumOff val="60000"/>
                </a:srgbClr>
              </a:solidFill>
              <a:ea typeface="ＭＳ Ｐゴシック" charset="0"/>
            </a:endParaRPr>
          </a:p>
        </p:txBody>
      </p:sp>
    </p:spTree>
    <p:extLst>
      <p:ext uri="{BB962C8B-B14F-4D97-AF65-F5344CB8AC3E}">
        <p14:creationId xmlns:p14="http://schemas.microsoft.com/office/powerpoint/2010/main" val="340463652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Lst>
  <p:transition spd="slow">
    <p:push dir="u"/>
  </p:transition>
  <p:hf hdr="0"/>
  <p:txStyles>
    <p:titleStyle>
      <a:lvl1pPr algn="l" rtl="0" eaLnBrk="0" fontAlgn="base" hangingPunct="0">
        <a:spcBef>
          <a:spcPct val="0"/>
        </a:spcBef>
        <a:spcAft>
          <a:spcPct val="0"/>
        </a:spcAft>
        <a:defRPr sz="2100">
          <a:solidFill>
            <a:srgbClr val="007DC6"/>
          </a:solidFill>
          <a:latin typeface="+mj-lt"/>
          <a:ea typeface="ＭＳ Ｐゴシック" charset="0"/>
          <a:cs typeface="ＭＳ Ｐゴシック" charset="0"/>
        </a:defRPr>
      </a:lvl1pPr>
      <a:lvl2pPr algn="l" rtl="0" eaLnBrk="0" fontAlgn="base" hangingPunct="0">
        <a:spcBef>
          <a:spcPct val="0"/>
        </a:spcBef>
        <a:spcAft>
          <a:spcPct val="0"/>
        </a:spcAft>
        <a:defRPr sz="2100">
          <a:solidFill>
            <a:srgbClr val="007DC6"/>
          </a:solidFill>
          <a:latin typeface="Tahoma" pitchFamily="34" charset="0"/>
          <a:ea typeface="ＭＳ Ｐゴシック" charset="0"/>
          <a:cs typeface="ＭＳ Ｐゴシック" charset="0"/>
        </a:defRPr>
      </a:lvl2pPr>
      <a:lvl3pPr algn="l" rtl="0" eaLnBrk="0" fontAlgn="base" hangingPunct="0">
        <a:spcBef>
          <a:spcPct val="0"/>
        </a:spcBef>
        <a:spcAft>
          <a:spcPct val="0"/>
        </a:spcAft>
        <a:defRPr sz="2100">
          <a:solidFill>
            <a:srgbClr val="007DC6"/>
          </a:solidFill>
          <a:latin typeface="Tahoma" pitchFamily="34" charset="0"/>
          <a:ea typeface="ＭＳ Ｐゴシック" charset="0"/>
          <a:cs typeface="ＭＳ Ｐゴシック" charset="0"/>
        </a:defRPr>
      </a:lvl3pPr>
      <a:lvl4pPr algn="l" rtl="0" eaLnBrk="0" fontAlgn="base" hangingPunct="0">
        <a:spcBef>
          <a:spcPct val="0"/>
        </a:spcBef>
        <a:spcAft>
          <a:spcPct val="0"/>
        </a:spcAft>
        <a:defRPr sz="2100">
          <a:solidFill>
            <a:srgbClr val="007DC6"/>
          </a:solidFill>
          <a:latin typeface="Tahoma" pitchFamily="34" charset="0"/>
          <a:ea typeface="ＭＳ Ｐゴシック" charset="0"/>
          <a:cs typeface="ＭＳ Ｐゴシック" charset="0"/>
        </a:defRPr>
      </a:lvl4pPr>
      <a:lvl5pPr algn="l" rtl="0" eaLnBrk="0" fontAlgn="base" hangingPunct="0">
        <a:spcBef>
          <a:spcPct val="0"/>
        </a:spcBef>
        <a:spcAft>
          <a:spcPct val="0"/>
        </a:spcAft>
        <a:defRPr sz="2100">
          <a:solidFill>
            <a:srgbClr val="007DC6"/>
          </a:solidFill>
          <a:latin typeface="Tahoma" pitchFamily="34" charset="0"/>
          <a:ea typeface="ＭＳ Ｐゴシック" charset="0"/>
          <a:cs typeface="ＭＳ Ｐゴシック" charset="0"/>
        </a:defRPr>
      </a:lvl5pPr>
      <a:lvl6pPr marL="342569" algn="l" rtl="0" fontAlgn="base">
        <a:spcBef>
          <a:spcPct val="0"/>
        </a:spcBef>
        <a:spcAft>
          <a:spcPct val="0"/>
        </a:spcAft>
        <a:defRPr sz="2100">
          <a:solidFill>
            <a:srgbClr val="007DC6"/>
          </a:solidFill>
          <a:latin typeface="Tahoma" pitchFamily="34" charset="0"/>
        </a:defRPr>
      </a:lvl6pPr>
      <a:lvl7pPr marL="685171" algn="l" rtl="0" fontAlgn="base">
        <a:spcBef>
          <a:spcPct val="0"/>
        </a:spcBef>
        <a:spcAft>
          <a:spcPct val="0"/>
        </a:spcAft>
        <a:defRPr sz="2100">
          <a:solidFill>
            <a:srgbClr val="007DC6"/>
          </a:solidFill>
          <a:latin typeface="Tahoma" pitchFamily="34" charset="0"/>
        </a:defRPr>
      </a:lvl7pPr>
      <a:lvl8pPr marL="1027757" algn="l" rtl="0" fontAlgn="base">
        <a:spcBef>
          <a:spcPct val="0"/>
        </a:spcBef>
        <a:spcAft>
          <a:spcPct val="0"/>
        </a:spcAft>
        <a:defRPr sz="2100">
          <a:solidFill>
            <a:srgbClr val="007DC6"/>
          </a:solidFill>
          <a:latin typeface="Tahoma" pitchFamily="34" charset="0"/>
        </a:defRPr>
      </a:lvl8pPr>
      <a:lvl9pPr marL="1370342" algn="l" rtl="0" fontAlgn="base">
        <a:spcBef>
          <a:spcPct val="0"/>
        </a:spcBef>
        <a:spcAft>
          <a:spcPct val="0"/>
        </a:spcAft>
        <a:defRPr sz="2100">
          <a:solidFill>
            <a:srgbClr val="007DC6"/>
          </a:solidFill>
          <a:latin typeface="Tahoma" pitchFamily="34" charset="0"/>
        </a:defRPr>
      </a:lvl9pPr>
    </p:titleStyle>
    <p:bodyStyle>
      <a:lvl1pPr marL="256952" indent="-256952" algn="l" rtl="0" eaLnBrk="0" fontAlgn="base" hangingPunct="0">
        <a:spcBef>
          <a:spcPct val="0"/>
        </a:spcBef>
        <a:spcAft>
          <a:spcPct val="0"/>
        </a:spcAft>
        <a:defRPr sz="1700">
          <a:solidFill>
            <a:schemeClr val="tx1"/>
          </a:solidFill>
          <a:latin typeface="+mn-lt"/>
          <a:ea typeface="ＭＳ Ｐゴシック" charset="0"/>
          <a:cs typeface="ＭＳ Ｐゴシック" charset="0"/>
        </a:defRPr>
      </a:lvl1pPr>
      <a:lvl2pPr marL="264097" indent="-262907" algn="l" rtl="0" eaLnBrk="0" fontAlgn="base" hangingPunct="0">
        <a:spcBef>
          <a:spcPct val="25000"/>
        </a:spcBef>
        <a:spcAft>
          <a:spcPct val="15000"/>
        </a:spcAft>
        <a:buChar char="•"/>
        <a:defRPr>
          <a:solidFill>
            <a:schemeClr val="tx1"/>
          </a:solidFill>
          <a:latin typeface="+mn-lt"/>
          <a:ea typeface="ＭＳ Ｐゴシック" charset="0"/>
        </a:defRPr>
      </a:lvl2pPr>
      <a:lvl3pPr marL="478187" indent="-212937" algn="l" rtl="0" eaLnBrk="0" fontAlgn="base" hangingPunct="0">
        <a:spcBef>
          <a:spcPct val="20000"/>
        </a:spcBef>
        <a:spcAft>
          <a:spcPct val="20000"/>
        </a:spcAft>
        <a:buFont typeface="Arial" charset="0"/>
        <a:buChar char="-"/>
        <a:defRPr sz="1100">
          <a:solidFill>
            <a:schemeClr val="tx1"/>
          </a:solidFill>
          <a:latin typeface="+mn-lt"/>
          <a:ea typeface="ＭＳ Ｐゴシック" charset="0"/>
        </a:defRPr>
      </a:lvl3pPr>
      <a:lvl4pPr marL="678027" indent="-198650" algn="l" rtl="0" eaLnBrk="0" fontAlgn="base" hangingPunct="0">
        <a:spcBef>
          <a:spcPct val="20000"/>
        </a:spcBef>
        <a:spcAft>
          <a:spcPct val="20000"/>
        </a:spcAft>
        <a:buFont typeface="Arial" charset="0"/>
        <a:buChar char="-"/>
        <a:defRPr sz="1100">
          <a:solidFill>
            <a:schemeClr val="tx1"/>
          </a:solidFill>
          <a:latin typeface="+mn-lt"/>
          <a:ea typeface="ＭＳ Ｐゴシック" charset="0"/>
        </a:defRPr>
      </a:lvl4pPr>
      <a:lvl5pPr marL="877867" indent="-198650" algn="l" rtl="0" eaLnBrk="0" fontAlgn="base" hangingPunct="0">
        <a:spcBef>
          <a:spcPct val="20000"/>
        </a:spcBef>
        <a:spcAft>
          <a:spcPct val="20000"/>
        </a:spcAft>
        <a:buFont typeface="Arial" charset="0"/>
        <a:buChar char="-"/>
        <a:defRPr sz="1100">
          <a:solidFill>
            <a:schemeClr val="tx1"/>
          </a:solidFill>
          <a:latin typeface="+mn-lt"/>
          <a:ea typeface="ＭＳ Ｐゴシック" charset="0"/>
        </a:defRPr>
      </a:lvl5pPr>
      <a:lvl6pPr marL="1220471" indent="-198650" algn="l" rtl="0" fontAlgn="base">
        <a:spcBef>
          <a:spcPct val="20000"/>
        </a:spcBef>
        <a:spcAft>
          <a:spcPct val="20000"/>
        </a:spcAft>
        <a:buFont typeface="Arial" charset="0"/>
        <a:buChar char="-"/>
        <a:defRPr sz="1100">
          <a:solidFill>
            <a:schemeClr val="tx1"/>
          </a:solidFill>
          <a:latin typeface="+mn-lt"/>
        </a:defRPr>
      </a:lvl6pPr>
      <a:lvl7pPr marL="1563038" indent="-198650" algn="l" rtl="0" fontAlgn="base">
        <a:spcBef>
          <a:spcPct val="20000"/>
        </a:spcBef>
        <a:spcAft>
          <a:spcPct val="20000"/>
        </a:spcAft>
        <a:buFont typeface="Arial" charset="0"/>
        <a:buChar char="-"/>
        <a:defRPr sz="1100">
          <a:solidFill>
            <a:schemeClr val="tx1"/>
          </a:solidFill>
          <a:latin typeface="+mn-lt"/>
        </a:defRPr>
      </a:lvl7pPr>
      <a:lvl8pPr marL="1905605" indent="-198650" algn="l" rtl="0" fontAlgn="base">
        <a:spcBef>
          <a:spcPct val="20000"/>
        </a:spcBef>
        <a:spcAft>
          <a:spcPct val="20000"/>
        </a:spcAft>
        <a:buFont typeface="Arial" charset="0"/>
        <a:buChar char="-"/>
        <a:defRPr sz="1100">
          <a:solidFill>
            <a:schemeClr val="tx1"/>
          </a:solidFill>
          <a:latin typeface="+mn-lt"/>
        </a:defRPr>
      </a:lvl8pPr>
      <a:lvl9pPr marL="2248209" indent="-198650" algn="l" rtl="0" fontAlgn="base">
        <a:spcBef>
          <a:spcPct val="20000"/>
        </a:spcBef>
        <a:spcAft>
          <a:spcPct val="20000"/>
        </a:spcAft>
        <a:buFont typeface="Arial" charset="0"/>
        <a:buChar char="-"/>
        <a:defRPr sz="1100">
          <a:solidFill>
            <a:schemeClr val="tx1"/>
          </a:solidFill>
          <a:latin typeface="+mn-lt"/>
        </a:defRPr>
      </a:lvl9pPr>
    </p:bodyStyle>
    <p:otherStyle>
      <a:defPPr>
        <a:defRPr lang="en-US"/>
      </a:defPPr>
      <a:lvl1pPr marL="0" algn="l" defTabSz="685171" rtl="0" eaLnBrk="1" latinLnBrk="0" hangingPunct="1">
        <a:defRPr sz="1400" kern="1200">
          <a:solidFill>
            <a:schemeClr val="tx1"/>
          </a:solidFill>
          <a:latin typeface="+mn-lt"/>
          <a:ea typeface="+mn-ea"/>
          <a:cs typeface="+mn-cs"/>
        </a:defRPr>
      </a:lvl1pPr>
      <a:lvl2pPr marL="342569" algn="l" defTabSz="685171" rtl="0" eaLnBrk="1" latinLnBrk="0" hangingPunct="1">
        <a:defRPr sz="1400" kern="1200">
          <a:solidFill>
            <a:schemeClr val="tx1"/>
          </a:solidFill>
          <a:latin typeface="+mn-lt"/>
          <a:ea typeface="+mn-ea"/>
          <a:cs typeface="+mn-cs"/>
        </a:defRPr>
      </a:lvl2pPr>
      <a:lvl3pPr marL="685171" algn="l" defTabSz="685171" rtl="0" eaLnBrk="1" latinLnBrk="0" hangingPunct="1">
        <a:defRPr sz="1400" kern="1200">
          <a:solidFill>
            <a:schemeClr val="tx1"/>
          </a:solidFill>
          <a:latin typeface="+mn-lt"/>
          <a:ea typeface="+mn-ea"/>
          <a:cs typeface="+mn-cs"/>
        </a:defRPr>
      </a:lvl3pPr>
      <a:lvl4pPr marL="1027757" algn="l" defTabSz="685171" rtl="0" eaLnBrk="1" latinLnBrk="0" hangingPunct="1">
        <a:defRPr sz="1400" kern="1200">
          <a:solidFill>
            <a:schemeClr val="tx1"/>
          </a:solidFill>
          <a:latin typeface="+mn-lt"/>
          <a:ea typeface="+mn-ea"/>
          <a:cs typeface="+mn-cs"/>
        </a:defRPr>
      </a:lvl4pPr>
      <a:lvl5pPr marL="1370342" algn="l" defTabSz="685171" rtl="0" eaLnBrk="1" latinLnBrk="0" hangingPunct="1">
        <a:defRPr sz="1400" kern="1200">
          <a:solidFill>
            <a:schemeClr val="tx1"/>
          </a:solidFill>
          <a:latin typeface="+mn-lt"/>
          <a:ea typeface="+mn-ea"/>
          <a:cs typeface="+mn-cs"/>
        </a:defRPr>
      </a:lvl5pPr>
      <a:lvl6pPr marL="1712945" algn="l" defTabSz="685171" rtl="0" eaLnBrk="1" latinLnBrk="0" hangingPunct="1">
        <a:defRPr sz="1400" kern="1200">
          <a:solidFill>
            <a:schemeClr val="tx1"/>
          </a:solidFill>
          <a:latin typeface="+mn-lt"/>
          <a:ea typeface="+mn-ea"/>
          <a:cs typeface="+mn-cs"/>
        </a:defRPr>
      </a:lvl6pPr>
      <a:lvl7pPr marL="2055512" algn="l" defTabSz="685171" rtl="0" eaLnBrk="1" latinLnBrk="0" hangingPunct="1">
        <a:defRPr sz="1400" kern="1200">
          <a:solidFill>
            <a:schemeClr val="tx1"/>
          </a:solidFill>
          <a:latin typeface="+mn-lt"/>
          <a:ea typeface="+mn-ea"/>
          <a:cs typeface="+mn-cs"/>
        </a:defRPr>
      </a:lvl7pPr>
      <a:lvl8pPr marL="2398080" algn="l" defTabSz="685171" rtl="0" eaLnBrk="1" latinLnBrk="0" hangingPunct="1">
        <a:defRPr sz="1400" kern="1200">
          <a:solidFill>
            <a:schemeClr val="tx1"/>
          </a:solidFill>
          <a:latin typeface="+mn-lt"/>
          <a:ea typeface="+mn-ea"/>
          <a:cs typeface="+mn-cs"/>
        </a:defRPr>
      </a:lvl8pPr>
      <a:lvl9pPr marL="2740649" algn="l" defTabSz="685171"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4"/>
          <p:cNvSpPr>
            <a:spLocks noGrp="1" noChangeArrowheads="1"/>
          </p:cNvSpPr>
          <p:nvPr>
            <p:ph type="body" idx="1"/>
          </p:nvPr>
        </p:nvSpPr>
        <p:spPr bwMode="auto">
          <a:xfrm>
            <a:off x="857258" y="814388"/>
            <a:ext cx="7851775"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39"/>
          <p:cNvSpPr>
            <a:spLocks noGrp="1" noChangeArrowheads="1"/>
          </p:cNvSpPr>
          <p:nvPr>
            <p:ph type="title"/>
          </p:nvPr>
        </p:nvSpPr>
        <p:spPr bwMode="auto">
          <a:xfrm>
            <a:off x="425457" y="57150"/>
            <a:ext cx="8283575" cy="65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30" name="Rectangle 126"/>
          <p:cNvSpPr>
            <a:spLocks noChangeArrowheads="1"/>
          </p:cNvSpPr>
          <p:nvPr userDrawn="1"/>
        </p:nvSpPr>
        <p:spPr bwMode="auto">
          <a:xfrm>
            <a:off x="-2165349" y="814403"/>
            <a:ext cx="2054225" cy="1540669"/>
          </a:xfrm>
          <a:prstGeom prst="rect">
            <a:avLst/>
          </a:prstGeom>
          <a:solidFill>
            <a:srgbClr val="777777"/>
          </a:solidFill>
          <a:ln w="9525">
            <a:solidFill>
              <a:srgbClr val="96969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0" tIns="0" rIns="0" bIns="0" anchor="ctr"/>
          <a:lstStyle/>
          <a:p>
            <a:pPr defTabSz="913635" fontAlgn="base">
              <a:spcBef>
                <a:spcPct val="50000"/>
              </a:spcBef>
              <a:spcAft>
                <a:spcPct val="0"/>
              </a:spcAft>
              <a:defRPr/>
            </a:pPr>
            <a:endParaRPr lang="en-US" sz="900">
              <a:solidFill>
                <a:srgbClr val="000000"/>
              </a:solidFill>
              <a:ea typeface="ＭＳ Ｐゴシック" charset="0"/>
            </a:endParaRPr>
          </a:p>
        </p:txBody>
      </p:sp>
      <p:sp>
        <p:nvSpPr>
          <p:cNvPr id="2" name="Text Box 127"/>
          <p:cNvSpPr txBox="1">
            <a:spLocks noChangeArrowheads="1"/>
          </p:cNvSpPr>
          <p:nvPr userDrawn="1"/>
        </p:nvSpPr>
        <p:spPr bwMode="auto">
          <a:xfrm>
            <a:off x="-2106613" y="906069"/>
            <a:ext cx="1936750" cy="11426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eaLnBrk="0" fontAlgn="base" hangingPunct="0">
              <a:spcBef>
                <a:spcPct val="50000"/>
              </a:spcBef>
              <a:spcAft>
                <a:spcPct val="0"/>
              </a:spcAft>
              <a:defRPr sz="1200">
                <a:solidFill>
                  <a:schemeClr val="tx1"/>
                </a:solidFill>
                <a:latin typeface="Tahoma" pitchFamily="34" charset="0"/>
              </a:defRPr>
            </a:lvl6pPr>
            <a:lvl7pPr marL="2971800" indent="-228600" eaLnBrk="0" fontAlgn="base" hangingPunct="0">
              <a:spcBef>
                <a:spcPct val="50000"/>
              </a:spcBef>
              <a:spcAft>
                <a:spcPct val="0"/>
              </a:spcAft>
              <a:defRPr sz="1200">
                <a:solidFill>
                  <a:schemeClr val="tx1"/>
                </a:solidFill>
                <a:latin typeface="Tahoma" pitchFamily="34" charset="0"/>
              </a:defRPr>
            </a:lvl7pPr>
            <a:lvl8pPr marL="3429000" indent="-228600" eaLnBrk="0" fontAlgn="base" hangingPunct="0">
              <a:spcBef>
                <a:spcPct val="50000"/>
              </a:spcBef>
              <a:spcAft>
                <a:spcPct val="0"/>
              </a:spcAft>
              <a:defRPr sz="1200">
                <a:solidFill>
                  <a:schemeClr val="tx1"/>
                </a:solidFill>
                <a:latin typeface="Tahoma" pitchFamily="34" charset="0"/>
              </a:defRPr>
            </a:lvl8pPr>
            <a:lvl9pPr marL="3886200" indent="-228600" eaLnBrk="0" fontAlgn="base" hangingPunct="0">
              <a:spcBef>
                <a:spcPct val="50000"/>
              </a:spcBef>
              <a:spcAft>
                <a:spcPct val="0"/>
              </a:spcAft>
              <a:defRPr sz="1200">
                <a:solidFill>
                  <a:schemeClr val="tx1"/>
                </a:solidFill>
                <a:latin typeface="Tahoma" pitchFamily="34" charset="0"/>
              </a:defRPr>
            </a:lvl9pPr>
          </a:lstStyle>
          <a:p>
            <a:pPr defTabSz="913635" eaLnBrk="1" fontAlgn="base" hangingPunct="1">
              <a:lnSpc>
                <a:spcPct val="90000"/>
              </a:lnSpc>
              <a:spcBef>
                <a:spcPct val="0"/>
              </a:spcBef>
              <a:spcAft>
                <a:spcPct val="0"/>
              </a:spcAft>
              <a:defRPr/>
            </a:pPr>
            <a:r>
              <a:rPr lang="en-US" sz="800">
                <a:solidFill>
                  <a:prstClr val="white"/>
                </a:solidFill>
                <a:ea typeface="ＭＳ Ｐゴシック" charset="0"/>
              </a:rPr>
              <a:t>To edit </a:t>
            </a:r>
            <a:r>
              <a:rPr lang="en-US" sz="800" i="1">
                <a:solidFill>
                  <a:prstClr val="white"/>
                </a:solidFill>
                <a:ea typeface="ＭＳ Ｐゴシック" charset="0"/>
              </a:rPr>
              <a:t>date &amp; footer</a:t>
            </a:r>
            <a:r>
              <a:rPr lang="en-US" sz="800">
                <a:solidFill>
                  <a:prstClr val="white"/>
                </a:solidFill>
                <a:ea typeface="ＭＳ Ｐゴシック" charset="0"/>
              </a:rPr>
              <a:t> title choose View&gt;Header/Footer</a:t>
            </a:r>
          </a:p>
          <a:p>
            <a:pPr defTabSz="913635" eaLnBrk="1" fontAlgn="base" hangingPunct="1">
              <a:lnSpc>
                <a:spcPct val="90000"/>
              </a:lnSpc>
              <a:spcBef>
                <a:spcPct val="0"/>
              </a:spcBef>
              <a:spcAft>
                <a:spcPct val="0"/>
              </a:spcAft>
              <a:defRPr/>
            </a:pPr>
            <a:endParaRPr lang="en-US" sz="800">
              <a:solidFill>
                <a:prstClr val="white"/>
              </a:solidFill>
              <a:ea typeface="ＭＳ Ｐゴシック" charset="0"/>
            </a:endParaRPr>
          </a:p>
          <a:p>
            <a:pPr defTabSz="913635" eaLnBrk="1" fontAlgn="base" hangingPunct="1">
              <a:lnSpc>
                <a:spcPct val="90000"/>
              </a:lnSpc>
              <a:spcBef>
                <a:spcPct val="0"/>
              </a:spcBef>
              <a:spcAft>
                <a:spcPct val="0"/>
              </a:spcAft>
              <a:defRPr/>
            </a:pPr>
            <a:r>
              <a:rPr lang="en-US" sz="800">
                <a:solidFill>
                  <a:prstClr val="white"/>
                </a:solidFill>
                <a:ea typeface="ＭＳ Ｐゴシック" charset="0"/>
              </a:rPr>
              <a:t>Change </a:t>
            </a:r>
            <a:r>
              <a:rPr lang="en-US" sz="800" i="1">
                <a:solidFill>
                  <a:prstClr val="white"/>
                </a:solidFill>
                <a:ea typeface="ＭＳ Ｐゴシック" charset="0"/>
              </a:rPr>
              <a:t>fixed date</a:t>
            </a:r>
            <a:r>
              <a:rPr lang="en-US" sz="800">
                <a:solidFill>
                  <a:prstClr val="white"/>
                </a:solidFill>
                <a:ea typeface="ＭＳ Ｐゴシック" charset="0"/>
              </a:rPr>
              <a:t> to presentation date</a:t>
            </a:r>
          </a:p>
          <a:p>
            <a:pPr defTabSz="913635" eaLnBrk="1" fontAlgn="base" hangingPunct="1">
              <a:lnSpc>
                <a:spcPct val="90000"/>
              </a:lnSpc>
              <a:spcBef>
                <a:spcPct val="0"/>
              </a:spcBef>
              <a:spcAft>
                <a:spcPct val="0"/>
              </a:spcAft>
              <a:defRPr/>
            </a:pPr>
            <a:endParaRPr lang="en-US" sz="800">
              <a:solidFill>
                <a:prstClr val="white"/>
              </a:solidFill>
              <a:ea typeface="ＭＳ Ｐゴシック" charset="0"/>
            </a:endParaRPr>
          </a:p>
          <a:p>
            <a:pPr defTabSz="913635" eaLnBrk="1" fontAlgn="base" hangingPunct="1">
              <a:lnSpc>
                <a:spcPct val="90000"/>
              </a:lnSpc>
              <a:spcBef>
                <a:spcPct val="0"/>
              </a:spcBef>
              <a:spcAft>
                <a:spcPct val="0"/>
              </a:spcAft>
              <a:defRPr/>
            </a:pPr>
            <a:r>
              <a:rPr lang="en-US" sz="800">
                <a:solidFill>
                  <a:prstClr val="white"/>
                </a:solidFill>
                <a:ea typeface="ＭＳ Ｐゴシック" charset="0"/>
              </a:rPr>
              <a:t>Change </a:t>
            </a:r>
            <a:r>
              <a:rPr lang="en-US" sz="800" i="1">
                <a:solidFill>
                  <a:prstClr val="white"/>
                </a:solidFill>
                <a:ea typeface="ＭＳ Ｐゴシック" charset="0"/>
              </a:rPr>
              <a:t>footer field</a:t>
            </a:r>
            <a:r>
              <a:rPr lang="en-US" sz="800">
                <a:solidFill>
                  <a:prstClr val="white"/>
                </a:solidFill>
                <a:ea typeface="ＭＳ Ｐゴシック" charset="0"/>
              </a:rPr>
              <a:t> to title of the presentation</a:t>
            </a:r>
          </a:p>
          <a:p>
            <a:pPr defTabSz="913635" eaLnBrk="1" fontAlgn="base" hangingPunct="1">
              <a:lnSpc>
                <a:spcPct val="90000"/>
              </a:lnSpc>
              <a:spcBef>
                <a:spcPct val="0"/>
              </a:spcBef>
              <a:spcAft>
                <a:spcPct val="0"/>
              </a:spcAft>
              <a:defRPr/>
            </a:pPr>
            <a:endParaRPr lang="en-US" sz="800">
              <a:solidFill>
                <a:prstClr val="white"/>
              </a:solidFill>
              <a:ea typeface="ＭＳ Ｐゴシック" charset="0"/>
            </a:endParaRPr>
          </a:p>
          <a:p>
            <a:pPr defTabSz="913635" eaLnBrk="1" fontAlgn="base" hangingPunct="1">
              <a:lnSpc>
                <a:spcPct val="90000"/>
              </a:lnSpc>
              <a:spcBef>
                <a:spcPct val="0"/>
              </a:spcBef>
              <a:spcAft>
                <a:spcPct val="0"/>
              </a:spcAft>
              <a:defRPr/>
            </a:pPr>
            <a:r>
              <a:rPr lang="en-US" sz="800">
                <a:solidFill>
                  <a:prstClr val="white"/>
                </a:solidFill>
                <a:ea typeface="ＭＳ Ｐゴシック" charset="0"/>
              </a:rPr>
              <a:t>Click on </a:t>
            </a:r>
            <a:r>
              <a:rPr lang="en-US" sz="800" i="1">
                <a:solidFill>
                  <a:prstClr val="white"/>
                </a:solidFill>
                <a:ea typeface="ＭＳ Ｐゴシック" charset="0"/>
              </a:rPr>
              <a:t>apply to all</a:t>
            </a:r>
            <a:r>
              <a:rPr lang="en-US" sz="800">
                <a:solidFill>
                  <a:prstClr val="white"/>
                </a:solidFill>
                <a:ea typeface="ＭＳ Ｐゴシック" charset="0"/>
              </a:rPr>
              <a:t>  for changes on all current and new slides.</a:t>
            </a:r>
          </a:p>
        </p:txBody>
      </p:sp>
      <p:pic>
        <p:nvPicPr>
          <p:cNvPr id="1032" name="Picture 7"/>
          <p:cNvPicPr>
            <a:picLocks noChangeAspect="1"/>
          </p:cNvPicPr>
          <p:nvPr userDrawn="1"/>
        </p:nvPicPr>
        <p:blipFill>
          <a:blip r:embed="rId19" cstate="email">
            <a:extLst>
              <a:ext uri="{28A0092B-C50C-407E-A947-70E740481C1C}">
                <a14:useLocalDpi xmlns:a14="http://schemas.microsoft.com/office/drawing/2010/main" val="0"/>
              </a:ext>
            </a:extLst>
          </a:blip>
          <a:stretch>
            <a:fillRect/>
          </a:stretch>
        </p:blipFill>
        <p:spPr bwMode="auto">
          <a:xfrm>
            <a:off x="6800018" y="4627588"/>
            <a:ext cx="2392655" cy="49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txBox="1">
            <a:spLocks/>
          </p:cNvSpPr>
          <p:nvPr userDrawn="1"/>
        </p:nvSpPr>
        <p:spPr>
          <a:xfrm>
            <a:off x="481216" y="4849366"/>
            <a:ext cx="450657" cy="89804"/>
          </a:xfrm>
          <a:prstGeom prst="rect">
            <a:avLst/>
          </a:prstGeom>
        </p:spPr>
        <p:txBody>
          <a:bodyPr vert="horz" lIns="0" tIns="0" rIns="0" bIns="0" rtlCol="0" anchor="ctr"/>
          <a:lstStyle>
            <a:defPPr>
              <a:defRPr lang="en-US"/>
            </a:defPPr>
            <a:lvl1pPr algn="l" rtl="0" fontAlgn="base">
              <a:spcBef>
                <a:spcPct val="0"/>
              </a:spcBef>
              <a:spcAft>
                <a:spcPct val="0"/>
              </a:spcAft>
              <a:defRPr sz="1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685222"/>
            <a:r>
              <a:rPr lang="en-US" sz="500" spc="225" dirty="0">
                <a:solidFill>
                  <a:srgbClr val="707172">
                    <a:lumMod val="50000"/>
                  </a:srgbClr>
                </a:solidFill>
                <a:latin typeface="Tahoma" charset="0"/>
                <a:ea typeface="Tahoma" charset="0"/>
                <a:cs typeface="Tahoma" charset="0"/>
              </a:rPr>
              <a:t>PAGE </a:t>
            </a:r>
            <a:fld id="{07D5EEEC-7E9B-4092-9E7B-A369FEBCD4FD}" type="slidenum">
              <a:rPr lang="en-US" sz="500" spc="225" smtClean="0">
                <a:solidFill>
                  <a:srgbClr val="707172">
                    <a:lumMod val="50000"/>
                  </a:srgbClr>
                </a:solidFill>
                <a:latin typeface="Tahoma" charset="0"/>
                <a:ea typeface="Tahoma" charset="0"/>
                <a:cs typeface="Tahoma" charset="0"/>
              </a:rPr>
              <a:pPr defTabSz="685222"/>
              <a:t>‹#›</a:t>
            </a:fld>
            <a:endParaRPr lang="en-US" sz="500" spc="225" dirty="0">
              <a:solidFill>
                <a:srgbClr val="707172">
                  <a:lumMod val="50000"/>
                </a:srgbClr>
              </a:solidFill>
              <a:latin typeface="Tahoma" charset="0"/>
              <a:ea typeface="Tahoma" charset="0"/>
              <a:cs typeface="Tahoma" charset="0"/>
            </a:endParaRPr>
          </a:p>
        </p:txBody>
      </p:sp>
      <p:sp>
        <p:nvSpPr>
          <p:cNvPr id="9" name="Rectangle 8"/>
          <p:cNvSpPr/>
          <p:nvPr userDrawn="1"/>
        </p:nvSpPr>
        <p:spPr>
          <a:xfrm>
            <a:off x="167288" y="4819759"/>
            <a:ext cx="133298" cy="133298"/>
          </a:xfrm>
          <a:prstGeom prst="rect">
            <a:avLst/>
          </a:prstGeom>
          <a:solidFill>
            <a:srgbClr val="002F87"/>
          </a:solidFill>
          <a:ln>
            <a:noFill/>
          </a:ln>
        </p:spPr>
        <p:style>
          <a:lnRef idx="2">
            <a:schemeClr val="accent1">
              <a:shade val="50000"/>
            </a:schemeClr>
          </a:lnRef>
          <a:fillRef idx="1">
            <a:schemeClr val="accent1"/>
          </a:fillRef>
          <a:effectRef idx="0">
            <a:schemeClr val="accent1"/>
          </a:effectRef>
          <a:fontRef idx="minor">
            <a:schemeClr val="lt1"/>
          </a:fontRef>
        </p:style>
        <p:txBody>
          <a:bodyPr lIns="68529" tIns="34289" rIns="68529" bIns="34289" rtlCol="0" anchor="ctr"/>
          <a:lstStyle/>
          <a:p>
            <a:pPr algn="ctr" defTabSz="685222" fontAlgn="base">
              <a:spcBef>
                <a:spcPct val="50000"/>
              </a:spcBef>
              <a:spcAft>
                <a:spcPct val="0"/>
              </a:spcAft>
            </a:pPr>
            <a:endParaRPr lang="en-US" sz="900" dirty="0">
              <a:solidFill>
                <a:srgbClr val="FFFFFF"/>
              </a:solidFill>
            </a:endParaRPr>
          </a:p>
        </p:txBody>
      </p:sp>
      <p:sp>
        <p:nvSpPr>
          <p:cNvPr id="10" name="Rectangle 9"/>
          <p:cNvSpPr/>
          <p:nvPr userDrawn="1"/>
        </p:nvSpPr>
        <p:spPr>
          <a:xfrm>
            <a:off x="299281" y="4819759"/>
            <a:ext cx="133298" cy="133298"/>
          </a:xfrm>
          <a:prstGeom prst="rect">
            <a:avLst/>
          </a:prstGeom>
          <a:solidFill>
            <a:srgbClr val="007DC3"/>
          </a:solidFill>
          <a:ln>
            <a:noFill/>
          </a:ln>
        </p:spPr>
        <p:style>
          <a:lnRef idx="2">
            <a:schemeClr val="accent1">
              <a:shade val="50000"/>
            </a:schemeClr>
          </a:lnRef>
          <a:fillRef idx="1">
            <a:schemeClr val="accent1"/>
          </a:fillRef>
          <a:effectRef idx="0">
            <a:schemeClr val="accent1"/>
          </a:effectRef>
          <a:fontRef idx="minor">
            <a:schemeClr val="lt1"/>
          </a:fontRef>
        </p:style>
        <p:txBody>
          <a:bodyPr lIns="68529" tIns="34289" rIns="68529" bIns="34289" rtlCol="0" anchor="ctr"/>
          <a:lstStyle/>
          <a:p>
            <a:pPr algn="ctr" defTabSz="685222" fontAlgn="base">
              <a:spcBef>
                <a:spcPct val="50000"/>
              </a:spcBef>
              <a:spcAft>
                <a:spcPct val="0"/>
              </a:spcAft>
            </a:pPr>
            <a:endParaRPr lang="en-US" sz="900" dirty="0">
              <a:solidFill>
                <a:srgbClr val="FFFFFF"/>
              </a:solidFill>
            </a:endParaRPr>
          </a:p>
        </p:txBody>
      </p:sp>
      <p:sp>
        <p:nvSpPr>
          <p:cNvPr id="11" name="Rectangle 10"/>
          <p:cNvSpPr/>
          <p:nvPr userDrawn="1"/>
        </p:nvSpPr>
        <p:spPr>
          <a:xfrm>
            <a:off x="88468" y="4978957"/>
            <a:ext cx="2041161" cy="146192"/>
          </a:xfrm>
          <a:prstGeom prst="rect">
            <a:avLst/>
          </a:prstGeom>
        </p:spPr>
        <p:txBody>
          <a:bodyPr wrap="none" lIns="68529" tIns="34289" rIns="68529" bIns="34289">
            <a:spAutoFit/>
          </a:bodyPr>
          <a:lstStyle/>
          <a:p>
            <a:pPr defTabSz="913635" fontAlgn="base">
              <a:spcBef>
                <a:spcPct val="50000"/>
              </a:spcBef>
              <a:spcAft>
                <a:spcPct val="0"/>
              </a:spcAft>
            </a:pPr>
            <a:r>
              <a:rPr lang="en-US" sz="500" b="1" dirty="0">
                <a:solidFill>
                  <a:srgbClr val="2175D9">
                    <a:lumMod val="40000"/>
                    <a:lumOff val="60000"/>
                  </a:srgbClr>
                </a:solidFill>
                <a:ea typeface="ＭＳ Ｐゴシック" charset="0"/>
              </a:rPr>
              <a:t>For internal use only © Randstad North America, Inc. 2016</a:t>
            </a:r>
            <a:endParaRPr lang="en-US" sz="500" dirty="0">
              <a:solidFill>
                <a:srgbClr val="2175D9">
                  <a:lumMod val="40000"/>
                  <a:lumOff val="60000"/>
                </a:srgbClr>
              </a:solidFill>
              <a:ea typeface="ＭＳ Ｐゴシック" charset="0"/>
            </a:endParaRPr>
          </a:p>
        </p:txBody>
      </p:sp>
    </p:spTree>
    <p:extLst>
      <p:ext uri="{BB962C8B-B14F-4D97-AF65-F5344CB8AC3E}">
        <p14:creationId xmlns:p14="http://schemas.microsoft.com/office/powerpoint/2010/main" val="283932317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Lst>
  <p:transition spd="slow">
    <p:push dir="u"/>
  </p:transition>
  <p:hf hdr="0"/>
  <p:txStyles>
    <p:titleStyle>
      <a:lvl1pPr algn="l" rtl="0" eaLnBrk="0" fontAlgn="base" hangingPunct="0">
        <a:spcBef>
          <a:spcPct val="0"/>
        </a:spcBef>
        <a:spcAft>
          <a:spcPct val="0"/>
        </a:spcAft>
        <a:defRPr sz="2100">
          <a:solidFill>
            <a:srgbClr val="007DC6"/>
          </a:solidFill>
          <a:latin typeface="+mj-lt"/>
          <a:ea typeface="ＭＳ Ｐゴシック" charset="0"/>
          <a:cs typeface="ＭＳ Ｐゴシック" charset="0"/>
        </a:defRPr>
      </a:lvl1pPr>
      <a:lvl2pPr algn="l" rtl="0" eaLnBrk="0" fontAlgn="base" hangingPunct="0">
        <a:spcBef>
          <a:spcPct val="0"/>
        </a:spcBef>
        <a:spcAft>
          <a:spcPct val="0"/>
        </a:spcAft>
        <a:defRPr sz="2100">
          <a:solidFill>
            <a:srgbClr val="007DC6"/>
          </a:solidFill>
          <a:latin typeface="Tahoma" pitchFamily="34" charset="0"/>
          <a:ea typeface="ＭＳ Ｐゴシック" charset="0"/>
          <a:cs typeface="ＭＳ Ｐゴシック" charset="0"/>
        </a:defRPr>
      </a:lvl2pPr>
      <a:lvl3pPr algn="l" rtl="0" eaLnBrk="0" fontAlgn="base" hangingPunct="0">
        <a:spcBef>
          <a:spcPct val="0"/>
        </a:spcBef>
        <a:spcAft>
          <a:spcPct val="0"/>
        </a:spcAft>
        <a:defRPr sz="2100">
          <a:solidFill>
            <a:srgbClr val="007DC6"/>
          </a:solidFill>
          <a:latin typeface="Tahoma" pitchFamily="34" charset="0"/>
          <a:ea typeface="ＭＳ Ｐゴシック" charset="0"/>
          <a:cs typeface="ＭＳ Ｐゴシック" charset="0"/>
        </a:defRPr>
      </a:lvl3pPr>
      <a:lvl4pPr algn="l" rtl="0" eaLnBrk="0" fontAlgn="base" hangingPunct="0">
        <a:spcBef>
          <a:spcPct val="0"/>
        </a:spcBef>
        <a:spcAft>
          <a:spcPct val="0"/>
        </a:spcAft>
        <a:defRPr sz="2100">
          <a:solidFill>
            <a:srgbClr val="007DC6"/>
          </a:solidFill>
          <a:latin typeface="Tahoma" pitchFamily="34" charset="0"/>
          <a:ea typeface="ＭＳ Ｐゴシック" charset="0"/>
          <a:cs typeface="ＭＳ Ｐゴシック" charset="0"/>
        </a:defRPr>
      </a:lvl4pPr>
      <a:lvl5pPr algn="l" rtl="0" eaLnBrk="0" fontAlgn="base" hangingPunct="0">
        <a:spcBef>
          <a:spcPct val="0"/>
        </a:spcBef>
        <a:spcAft>
          <a:spcPct val="0"/>
        </a:spcAft>
        <a:defRPr sz="2100">
          <a:solidFill>
            <a:srgbClr val="007DC6"/>
          </a:solidFill>
          <a:latin typeface="Tahoma" pitchFamily="34" charset="0"/>
          <a:ea typeface="ＭＳ Ｐゴシック" charset="0"/>
          <a:cs typeface="ＭＳ Ｐゴシック" charset="0"/>
        </a:defRPr>
      </a:lvl5pPr>
      <a:lvl6pPr marL="342596" algn="l" rtl="0" fontAlgn="base">
        <a:spcBef>
          <a:spcPct val="0"/>
        </a:spcBef>
        <a:spcAft>
          <a:spcPct val="0"/>
        </a:spcAft>
        <a:defRPr sz="2100">
          <a:solidFill>
            <a:srgbClr val="007DC6"/>
          </a:solidFill>
          <a:latin typeface="Tahoma" pitchFamily="34" charset="0"/>
        </a:defRPr>
      </a:lvl6pPr>
      <a:lvl7pPr marL="685222" algn="l" rtl="0" fontAlgn="base">
        <a:spcBef>
          <a:spcPct val="0"/>
        </a:spcBef>
        <a:spcAft>
          <a:spcPct val="0"/>
        </a:spcAft>
        <a:defRPr sz="2100">
          <a:solidFill>
            <a:srgbClr val="007DC6"/>
          </a:solidFill>
          <a:latin typeface="Tahoma" pitchFamily="34" charset="0"/>
        </a:defRPr>
      </a:lvl7pPr>
      <a:lvl8pPr marL="1027833" algn="l" rtl="0" fontAlgn="base">
        <a:spcBef>
          <a:spcPct val="0"/>
        </a:spcBef>
        <a:spcAft>
          <a:spcPct val="0"/>
        </a:spcAft>
        <a:defRPr sz="2100">
          <a:solidFill>
            <a:srgbClr val="007DC6"/>
          </a:solidFill>
          <a:latin typeface="Tahoma" pitchFamily="34" charset="0"/>
        </a:defRPr>
      </a:lvl8pPr>
      <a:lvl9pPr marL="1370444" algn="l" rtl="0" fontAlgn="base">
        <a:spcBef>
          <a:spcPct val="0"/>
        </a:spcBef>
        <a:spcAft>
          <a:spcPct val="0"/>
        </a:spcAft>
        <a:defRPr sz="2100">
          <a:solidFill>
            <a:srgbClr val="007DC6"/>
          </a:solidFill>
          <a:latin typeface="Tahoma" pitchFamily="34" charset="0"/>
        </a:defRPr>
      </a:lvl9pPr>
    </p:titleStyle>
    <p:bodyStyle>
      <a:lvl1pPr marL="256970" indent="-256970" algn="l" rtl="0" eaLnBrk="0" fontAlgn="base" hangingPunct="0">
        <a:spcBef>
          <a:spcPct val="0"/>
        </a:spcBef>
        <a:spcAft>
          <a:spcPct val="0"/>
        </a:spcAft>
        <a:defRPr sz="1700">
          <a:solidFill>
            <a:schemeClr val="tx1"/>
          </a:solidFill>
          <a:latin typeface="+mn-lt"/>
          <a:ea typeface="ＭＳ Ｐゴシック" charset="0"/>
          <a:cs typeface="ＭＳ Ｐゴシック" charset="0"/>
        </a:defRPr>
      </a:lvl1pPr>
      <a:lvl2pPr marL="264115" indent="-262925" algn="l" rtl="0" eaLnBrk="0" fontAlgn="base" hangingPunct="0">
        <a:spcBef>
          <a:spcPct val="25000"/>
        </a:spcBef>
        <a:spcAft>
          <a:spcPct val="15000"/>
        </a:spcAft>
        <a:buChar char="•"/>
        <a:defRPr>
          <a:solidFill>
            <a:schemeClr val="tx1"/>
          </a:solidFill>
          <a:latin typeface="+mn-lt"/>
          <a:ea typeface="ＭＳ Ｐゴシック" charset="0"/>
        </a:defRPr>
      </a:lvl2pPr>
      <a:lvl3pPr marL="478223" indent="-212952" algn="l" rtl="0" eaLnBrk="0" fontAlgn="base" hangingPunct="0">
        <a:spcBef>
          <a:spcPct val="20000"/>
        </a:spcBef>
        <a:spcAft>
          <a:spcPct val="20000"/>
        </a:spcAft>
        <a:buFont typeface="Arial" charset="0"/>
        <a:buChar char="-"/>
        <a:defRPr sz="1100">
          <a:solidFill>
            <a:schemeClr val="tx1"/>
          </a:solidFill>
          <a:latin typeface="+mn-lt"/>
          <a:ea typeface="ＭＳ Ｐゴシック" charset="0"/>
        </a:defRPr>
      </a:lvl3pPr>
      <a:lvl4pPr marL="678078" indent="-198665" algn="l" rtl="0" eaLnBrk="0" fontAlgn="base" hangingPunct="0">
        <a:spcBef>
          <a:spcPct val="20000"/>
        </a:spcBef>
        <a:spcAft>
          <a:spcPct val="20000"/>
        </a:spcAft>
        <a:buFont typeface="Arial" charset="0"/>
        <a:buChar char="-"/>
        <a:defRPr sz="1100">
          <a:solidFill>
            <a:schemeClr val="tx1"/>
          </a:solidFill>
          <a:latin typeface="+mn-lt"/>
          <a:ea typeface="ＭＳ Ｐゴシック" charset="0"/>
        </a:defRPr>
      </a:lvl4pPr>
      <a:lvl5pPr marL="877933" indent="-198665" algn="l" rtl="0" eaLnBrk="0" fontAlgn="base" hangingPunct="0">
        <a:spcBef>
          <a:spcPct val="20000"/>
        </a:spcBef>
        <a:spcAft>
          <a:spcPct val="20000"/>
        </a:spcAft>
        <a:buFont typeface="Arial" charset="0"/>
        <a:buChar char="-"/>
        <a:defRPr sz="1100">
          <a:solidFill>
            <a:schemeClr val="tx1"/>
          </a:solidFill>
          <a:latin typeface="+mn-lt"/>
          <a:ea typeface="ＭＳ Ｐゴシック" charset="0"/>
        </a:defRPr>
      </a:lvl5pPr>
      <a:lvl6pPr marL="1220561" indent="-198665" algn="l" rtl="0" fontAlgn="base">
        <a:spcBef>
          <a:spcPct val="20000"/>
        </a:spcBef>
        <a:spcAft>
          <a:spcPct val="20000"/>
        </a:spcAft>
        <a:buFont typeface="Arial" charset="0"/>
        <a:buChar char="-"/>
        <a:defRPr sz="1100">
          <a:solidFill>
            <a:schemeClr val="tx1"/>
          </a:solidFill>
          <a:latin typeface="+mn-lt"/>
        </a:defRPr>
      </a:lvl6pPr>
      <a:lvl7pPr marL="1563155" indent="-198665" algn="l" rtl="0" fontAlgn="base">
        <a:spcBef>
          <a:spcPct val="20000"/>
        </a:spcBef>
        <a:spcAft>
          <a:spcPct val="20000"/>
        </a:spcAft>
        <a:buFont typeface="Arial" charset="0"/>
        <a:buChar char="-"/>
        <a:defRPr sz="1100">
          <a:solidFill>
            <a:schemeClr val="tx1"/>
          </a:solidFill>
          <a:latin typeface="+mn-lt"/>
        </a:defRPr>
      </a:lvl7pPr>
      <a:lvl8pPr marL="1905749" indent="-198665" algn="l" rtl="0" fontAlgn="base">
        <a:spcBef>
          <a:spcPct val="20000"/>
        </a:spcBef>
        <a:spcAft>
          <a:spcPct val="20000"/>
        </a:spcAft>
        <a:buFont typeface="Arial" charset="0"/>
        <a:buChar char="-"/>
        <a:defRPr sz="1100">
          <a:solidFill>
            <a:schemeClr val="tx1"/>
          </a:solidFill>
          <a:latin typeface="+mn-lt"/>
        </a:defRPr>
      </a:lvl8pPr>
      <a:lvl9pPr marL="2248377" indent="-198665" algn="l" rtl="0" fontAlgn="base">
        <a:spcBef>
          <a:spcPct val="20000"/>
        </a:spcBef>
        <a:spcAft>
          <a:spcPct val="20000"/>
        </a:spcAft>
        <a:buFont typeface="Arial" charset="0"/>
        <a:buChar char="-"/>
        <a:defRPr sz="1100">
          <a:solidFill>
            <a:schemeClr val="tx1"/>
          </a:solidFill>
          <a:latin typeface="+mn-lt"/>
        </a:defRPr>
      </a:lvl9pPr>
    </p:bodyStyle>
    <p:otherStyle>
      <a:defPPr>
        <a:defRPr lang="en-US"/>
      </a:defPPr>
      <a:lvl1pPr marL="0" algn="l" defTabSz="685222" rtl="0" eaLnBrk="1" latinLnBrk="0" hangingPunct="1">
        <a:defRPr sz="1400" kern="1200">
          <a:solidFill>
            <a:schemeClr val="tx1"/>
          </a:solidFill>
          <a:latin typeface="+mn-lt"/>
          <a:ea typeface="+mn-ea"/>
          <a:cs typeface="+mn-cs"/>
        </a:defRPr>
      </a:lvl1pPr>
      <a:lvl2pPr marL="342596" algn="l" defTabSz="685222" rtl="0" eaLnBrk="1" latinLnBrk="0" hangingPunct="1">
        <a:defRPr sz="1400" kern="1200">
          <a:solidFill>
            <a:schemeClr val="tx1"/>
          </a:solidFill>
          <a:latin typeface="+mn-lt"/>
          <a:ea typeface="+mn-ea"/>
          <a:cs typeface="+mn-cs"/>
        </a:defRPr>
      </a:lvl2pPr>
      <a:lvl3pPr marL="685222" algn="l" defTabSz="685222" rtl="0" eaLnBrk="1" latinLnBrk="0" hangingPunct="1">
        <a:defRPr sz="1400" kern="1200">
          <a:solidFill>
            <a:schemeClr val="tx1"/>
          </a:solidFill>
          <a:latin typeface="+mn-lt"/>
          <a:ea typeface="+mn-ea"/>
          <a:cs typeface="+mn-cs"/>
        </a:defRPr>
      </a:lvl3pPr>
      <a:lvl4pPr marL="1027833" algn="l" defTabSz="685222" rtl="0" eaLnBrk="1" latinLnBrk="0" hangingPunct="1">
        <a:defRPr sz="1400" kern="1200">
          <a:solidFill>
            <a:schemeClr val="tx1"/>
          </a:solidFill>
          <a:latin typeface="+mn-lt"/>
          <a:ea typeface="+mn-ea"/>
          <a:cs typeface="+mn-cs"/>
        </a:defRPr>
      </a:lvl4pPr>
      <a:lvl5pPr marL="1370444" algn="l" defTabSz="685222" rtl="0" eaLnBrk="1" latinLnBrk="0" hangingPunct="1">
        <a:defRPr sz="1400" kern="1200">
          <a:solidFill>
            <a:schemeClr val="tx1"/>
          </a:solidFill>
          <a:latin typeface="+mn-lt"/>
          <a:ea typeface="+mn-ea"/>
          <a:cs typeface="+mn-cs"/>
        </a:defRPr>
      </a:lvl5pPr>
      <a:lvl6pPr marL="1713071" algn="l" defTabSz="685222" rtl="0" eaLnBrk="1" latinLnBrk="0" hangingPunct="1">
        <a:defRPr sz="1400" kern="1200">
          <a:solidFill>
            <a:schemeClr val="tx1"/>
          </a:solidFill>
          <a:latin typeface="+mn-lt"/>
          <a:ea typeface="+mn-ea"/>
          <a:cs typeface="+mn-cs"/>
        </a:defRPr>
      </a:lvl6pPr>
      <a:lvl7pPr marL="2055665" algn="l" defTabSz="685222" rtl="0" eaLnBrk="1" latinLnBrk="0" hangingPunct="1">
        <a:defRPr sz="1400" kern="1200">
          <a:solidFill>
            <a:schemeClr val="tx1"/>
          </a:solidFill>
          <a:latin typeface="+mn-lt"/>
          <a:ea typeface="+mn-ea"/>
          <a:cs typeface="+mn-cs"/>
        </a:defRPr>
      </a:lvl7pPr>
      <a:lvl8pPr marL="2398260" algn="l" defTabSz="685222" rtl="0" eaLnBrk="1" latinLnBrk="0" hangingPunct="1">
        <a:defRPr sz="1400" kern="1200">
          <a:solidFill>
            <a:schemeClr val="tx1"/>
          </a:solidFill>
          <a:latin typeface="+mn-lt"/>
          <a:ea typeface="+mn-ea"/>
          <a:cs typeface="+mn-cs"/>
        </a:defRPr>
      </a:lvl8pPr>
      <a:lvl9pPr marL="2740856" algn="l" defTabSz="68522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www.randstadusa.com/"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chart" Target="../charts/chart1.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19.png"/><Relationship Id="rId5" Type="http://schemas.openxmlformats.org/officeDocument/2006/relationships/chart" Target="../charts/char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1.xml"/><Relationship Id="rId6" Type="http://schemas.openxmlformats.org/officeDocument/2006/relationships/image" Target="../media/image20.png"/><Relationship Id="rId5" Type="http://schemas.openxmlformats.org/officeDocument/2006/relationships/chart" Target="../charts/char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sz="5400" dirty="0" err="1">
                <a:solidFill>
                  <a:srgbClr val="F7F5F0"/>
                </a:solidFill>
              </a:rPr>
              <a:t>randstad</a:t>
            </a:r>
            <a:r>
              <a:rPr lang="en-US" sz="5400" dirty="0"/>
              <a:t/>
            </a:r>
            <a:br>
              <a:rPr lang="en-US" sz="5400" dirty="0"/>
            </a:br>
            <a:r>
              <a:rPr lang="en-US" sz="5400" dirty="0"/>
              <a:t>career workshop</a:t>
            </a:r>
          </a:p>
        </p:txBody>
      </p:sp>
      <p:sp>
        <p:nvSpPr>
          <p:cNvPr id="3" name="Text Placeholder 2"/>
          <p:cNvSpPr>
            <a:spLocks noGrp="1"/>
          </p:cNvSpPr>
          <p:nvPr>
            <p:ph type="body" sz="quarter" idx="10"/>
          </p:nvPr>
        </p:nvSpPr>
        <p:spPr>
          <a:xfrm>
            <a:off x="526432" y="309678"/>
            <a:ext cx="5150468" cy="396875"/>
          </a:xfrm>
        </p:spPr>
        <p:txBody>
          <a:bodyPr/>
          <a:lstStyle/>
          <a:p>
            <a:r>
              <a:rPr lang="en-US" dirty="0" err="1"/>
              <a:t>kayla</a:t>
            </a:r>
            <a:r>
              <a:rPr lang="en-US" dirty="0"/>
              <a:t> </a:t>
            </a:r>
            <a:r>
              <a:rPr lang="en-US" dirty="0" err="1"/>
              <a:t>newcome</a:t>
            </a:r>
            <a:r>
              <a:rPr lang="en-US" dirty="0"/>
              <a:t>    |    </a:t>
            </a:r>
            <a:r>
              <a:rPr lang="en-US" dirty="0" err="1"/>
              <a:t>november</a:t>
            </a:r>
            <a:r>
              <a:rPr lang="en-US" dirty="0"/>
              <a:t> 16, 2017</a:t>
            </a:r>
          </a:p>
        </p:txBody>
      </p:sp>
    </p:spTree>
    <p:extLst>
      <p:ext uri="{BB962C8B-B14F-4D97-AF65-F5344CB8AC3E}">
        <p14:creationId xmlns:p14="http://schemas.microsoft.com/office/powerpoint/2010/main" val="412784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write</a:t>
            </a:r>
            <a:br>
              <a:rPr lang="en-US" dirty="0"/>
            </a:br>
            <a:r>
              <a:rPr lang="en-US" dirty="0">
                <a:solidFill>
                  <a:srgbClr val="0F1941"/>
                </a:solidFill>
              </a:rPr>
              <a:t>a resume.</a:t>
            </a:r>
          </a:p>
        </p:txBody>
      </p:sp>
      <p:sp>
        <p:nvSpPr>
          <p:cNvPr id="3" name="Slide Number Placeholder 2"/>
          <p:cNvSpPr>
            <a:spLocks noGrp="1"/>
          </p:cNvSpPr>
          <p:nvPr>
            <p:ph type="sldNum" sz="quarter" idx="10"/>
          </p:nvPr>
        </p:nvSpPr>
        <p:spPr/>
        <p:txBody>
          <a:bodyPr/>
          <a:lstStyle/>
          <a:p>
            <a:fld id="{79E490B0-56F8-AB46-B375-AE7FC10CF7CC}" type="slidenum">
              <a:rPr lang="en-US" smtClean="0"/>
              <a:pPr/>
              <a:t>10</a:t>
            </a:fld>
            <a:r>
              <a:rPr lang="en-US"/>
              <a:t>  |  </a:t>
            </a:r>
            <a:r>
              <a:rPr lang="de-DE"/>
              <a:t>© Randstad North America, Inc. 2017</a:t>
            </a:r>
            <a:endParaRPr lang="en-US" dirty="0"/>
          </a:p>
        </p:txBody>
      </p:sp>
      <p:sp>
        <p:nvSpPr>
          <p:cNvPr id="4" name="Text Placeholder 3"/>
          <p:cNvSpPr>
            <a:spLocks noGrp="1"/>
          </p:cNvSpPr>
          <p:nvPr>
            <p:ph type="body" sz="quarter" idx="11"/>
          </p:nvPr>
        </p:nvSpPr>
        <p:spPr/>
        <p:txBody>
          <a:bodyPr/>
          <a:lstStyle/>
          <a:p>
            <a:r>
              <a:rPr lang="en-US" dirty="0"/>
              <a:t>career workshop.</a:t>
            </a:r>
          </a:p>
        </p:txBody>
      </p:sp>
    </p:spTree>
    <p:extLst>
      <p:ext uri="{BB962C8B-B14F-4D97-AF65-F5344CB8AC3E}">
        <p14:creationId xmlns:p14="http://schemas.microsoft.com/office/powerpoint/2010/main" val="1341569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9E490B0-56F8-AB46-B375-AE7FC10CF7CC}" type="slidenum">
              <a:rPr lang="en-US" smtClean="0"/>
              <a:pPr/>
              <a:t>11</a:t>
            </a:fld>
            <a:r>
              <a:rPr lang="en-US"/>
              <a:t>  </a:t>
            </a:r>
            <a:r>
              <a:rPr lang="en-US">
                <a:solidFill>
                  <a:srgbClr val="CDCDCD"/>
                </a:solidFill>
              </a:rPr>
              <a:t>|</a:t>
            </a:r>
            <a:r>
              <a:rPr lang="en-US"/>
              <a:t>  </a:t>
            </a:r>
            <a:r>
              <a:rPr lang="de-DE">
                <a:solidFill>
                  <a:srgbClr val="CDCDCD"/>
                </a:solidFill>
              </a:rPr>
              <a:t>© Randstad North America, Inc. 2017</a:t>
            </a:r>
            <a:endParaRPr lang="en-US" dirty="0">
              <a:solidFill>
                <a:srgbClr val="CDCDCD"/>
              </a:solidFill>
            </a:endParaRPr>
          </a:p>
        </p:txBody>
      </p:sp>
      <p:sp>
        <p:nvSpPr>
          <p:cNvPr id="3" name="Title 2"/>
          <p:cNvSpPr>
            <a:spLocks noGrp="1"/>
          </p:cNvSpPr>
          <p:nvPr>
            <p:ph type="title"/>
          </p:nvPr>
        </p:nvSpPr>
        <p:spPr/>
        <p:txBody>
          <a:bodyPr/>
          <a:lstStyle/>
          <a:p>
            <a:r>
              <a:rPr lang="en-US" dirty="0"/>
              <a:t>let’s get </a:t>
            </a:r>
            <a:r>
              <a:rPr lang="en-US" dirty="0">
                <a:solidFill>
                  <a:srgbClr val="2175D9"/>
                </a:solidFill>
              </a:rPr>
              <a:t>started:</a:t>
            </a:r>
          </a:p>
        </p:txBody>
      </p:sp>
      <p:sp>
        <p:nvSpPr>
          <p:cNvPr id="4" name="Text Placeholder 3"/>
          <p:cNvSpPr>
            <a:spLocks noGrp="1"/>
          </p:cNvSpPr>
          <p:nvPr>
            <p:ph type="body" sz="quarter" idx="10"/>
          </p:nvPr>
        </p:nvSpPr>
        <p:spPr/>
        <p:txBody>
          <a:bodyPr/>
          <a:lstStyle/>
          <a:p>
            <a:r>
              <a:rPr lang="en-US" dirty="0"/>
              <a:t>do:</a:t>
            </a:r>
          </a:p>
          <a:p>
            <a:endParaRPr lang="en-US" dirty="0"/>
          </a:p>
        </p:txBody>
      </p:sp>
      <p:sp>
        <p:nvSpPr>
          <p:cNvPr id="5" name="Text Placeholder 4"/>
          <p:cNvSpPr>
            <a:spLocks noGrp="1"/>
          </p:cNvSpPr>
          <p:nvPr>
            <p:ph type="body" sz="quarter" idx="11"/>
          </p:nvPr>
        </p:nvSpPr>
        <p:spPr>
          <a:xfrm>
            <a:off x="2625145" y="1593850"/>
            <a:ext cx="5319320" cy="2223771"/>
          </a:xfrm>
        </p:spPr>
        <p:txBody>
          <a:bodyPr/>
          <a:lstStyle/>
          <a:p>
            <a:pPr marL="171290" indent="-171290">
              <a:buFont typeface="Arial" panose="020B0604020202020204" pitchFamily="34" charset="0"/>
              <a:buChar char="•"/>
            </a:pPr>
            <a:r>
              <a:rPr lang="en-US" b="1" dirty="0"/>
              <a:t>customize</a:t>
            </a:r>
            <a:r>
              <a:rPr lang="en-US" dirty="0"/>
              <a:t> your resume for every job application.</a:t>
            </a:r>
          </a:p>
          <a:p>
            <a:pPr marL="171290" indent="-171290">
              <a:buFont typeface="Arial" panose="020B0604020202020204" pitchFamily="34" charset="0"/>
              <a:buChar char="•"/>
            </a:pPr>
            <a:r>
              <a:rPr lang="en-US" dirty="0"/>
              <a:t>make your resume easy to </a:t>
            </a:r>
            <a:r>
              <a:rPr lang="en-US" b="1" dirty="0"/>
              <a:t>scan</a:t>
            </a:r>
            <a:r>
              <a:rPr lang="en-US" dirty="0"/>
              <a:t> so we can quickly determine skills fit. recruiters and hiring managers receive dozens or even hundreds of resumes everyday so </a:t>
            </a:r>
            <a:r>
              <a:rPr lang="en-US" b="1" dirty="0"/>
              <a:t>make sure your resume makes the cut. </a:t>
            </a:r>
          </a:p>
          <a:p>
            <a:pPr marL="171290" indent="-171290">
              <a:buFont typeface="Arial" panose="020B0604020202020204" pitchFamily="34" charset="0"/>
              <a:buChar char="•"/>
            </a:pPr>
            <a:r>
              <a:rPr lang="en-US" dirty="0"/>
              <a:t>make your resume </a:t>
            </a:r>
            <a:r>
              <a:rPr lang="en-US" b="1" dirty="0"/>
              <a:t>chronological.</a:t>
            </a:r>
          </a:p>
          <a:p>
            <a:pPr marL="171290" indent="-171290">
              <a:buFont typeface="Arial" panose="020B0604020202020204" pitchFamily="34" charset="0"/>
              <a:buChar char="•"/>
            </a:pPr>
            <a:r>
              <a:rPr lang="en-US" b="1" dirty="0"/>
              <a:t>list personal information</a:t>
            </a:r>
            <a:r>
              <a:rPr lang="en-US" dirty="0"/>
              <a:t>-including your name, address, phone number and email address. </a:t>
            </a:r>
          </a:p>
          <a:p>
            <a:pPr marL="171290" indent="-171290">
              <a:buFont typeface="Arial" panose="020B0604020202020204" pitchFamily="34" charset="0"/>
              <a:buChar char="•"/>
            </a:pPr>
            <a:r>
              <a:rPr lang="en-US" b="1" dirty="0"/>
              <a:t>highlight </a:t>
            </a:r>
            <a:r>
              <a:rPr lang="en-US" dirty="0"/>
              <a:t>your accomplishments, </a:t>
            </a:r>
            <a:r>
              <a:rPr lang="en-US" b="1" dirty="0"/>
              <a:t>detail</a:t>
            </a:r>
            <a:r>
              <a:rPr lang="en-US" dirty="0"/>
              <a:t> your complete work experience and education, make </a:t>
            </a:r>
            <a:r>
              <a:rPr lang="en-US" b="1" dirty="0"/>
              <a:t>mention </a:t>
            </a:r>
            <a:r>
              <a:rPr lang="en-US" dirty="0"/>
              <a:t>of additional skills and interests and end with your reference statement.</a:t>
            </a:r>
          </a:p>
          <a:p>
            <a:pPr marL="171290" indent="-171290">
              <a:buFont typeface="Arial" panose="020B0604020202020204" pitchFamily="34" charset="0"/>
              <a:buChar char="•"/>
            </a:pPr>
            <a:endParaRPr lang="en-US" dirty="0"/>
          </a:p>
        </p:txBody>
      </p:sp>
      <p:sp>
        <p:nvSpPr>
          <p:cNvPr id="6" name="Text Placeholder 5"/>
          <p:cNvSpPr>
            <a:spLocks noGrp="1"/>
          </p:cNvSpPr>
          <p:nvPr>
            <p:ph type="body" sz="quarter" idx="12"/>
          </p:nvPr>
        </p:nvSpPr>
        <p:spPr/>
        <p:txBody>
          <a:bodyPr/>
          <a:lstStyle/>
          <a:p>
            <a:r>
              <a:rPr lang="en-US" dirty="0"/>
              <a:t> </a:t>
            </a:r>
          </a:p>
          <a:p>
            <a:endParaRPr lang="en-US" dirty="0"/>
          </a:p>
        </p:txBody>
      </p:sp>
    </p:spTree>
    <p:extLst>
      <p:ext uri="{BB962C8B-B14F-4D97-AF65-F5344CB8AC3E}">
        <p14:creationId xmlns:p14="http://schemas.microsoft.com/office/powerpoint/2010/main" val="1568867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9E490B0-56F8-AB46-B375-AE7FC10CF7CC}" type="slidenum">
              <a:rPr lang="en-US" smtClean="0"/>
              <a:pPr/>
              <a:t>12</a:t>
            </a:fld>
            <a:r>
              <a:rPr lang="en-US"/>
              <a:t>  </a:t>
            </a:r>
            <a:r>
              <a:rPr lang="en-US">
                <a:solidFill>
                  <a:srgbClr val="CDCDCD"/>
                </a:solidFill>
              </a:rPr>
              <a:t>|</a:t>
            </a:r>
            <a:r>
              <a:rPr lang="en-US"/>
              <a:t>  </a:t>
            </a:r>
            <a:r>
              <a:rPr lang="de-DE">
                <a:solidFill>
                  <a:srgbClr val="CDCDCD"/>
                </a:solidFill>
              </a:rPr>
              <a:t>© Randstad North America, Inc. 2017</a:t>
            </a:r>
            <a:endParaRPr lang="en-US" dirty="0">
              <a:solidFill>
                <a:srgbClr val="CDCDCD"/>
              </a:solidFill>
            </a:endParaRPr>
          </a:p>
        </p:txBody>
      </p:sp>
      <p:sp>
        <p:nvSpPr>
          <p:cNvPr id="3" name="Title 2"/>
          <p:cNvSpPr>
            <a:spLocks noGrp="1"/>
          </p:cNvSpPr>
          <p:nvPr>
            <p:ph type="title"/>
          </p:nvPr>
        </p:nvSpPr>
        <p:spPr/>
        <p:txBody>
          <a:bodyPr/>
          <a:lstStyle/>
          <a:p>
            <a:r>
              <a:rPr lang="en-US" dirty="0"/>
              <a:t>work </a:t>
            </a:r>
            <a:r>
              <a:rPr lang="en-US" dirty="0">
                <a:solidFill>
                  <a:srgbClr val="2175D9"/>
                </a:solidFill>
              </a:rPr>
              <a:t>experience.</a:t>
            </a:r>
          </a:p>
        </p:txBody>
      </p:sp>
      <p:sp>
        <p:nvSpPr>
          <p:cNvPr id="4" name="Text Placeholder 3"/>
          <p:cNvSpPr>
            <a:spLocks noGrp="1"/>
          </p:cNvSpPr>
          <p:nvPr>
            <p:ph type="body" sz="quarter" idx="10"/>
          </p:nvPr>
        </p:nvSpPr>
        <p:spPr/>
        <p:txBody>
          <a:bodyPr/>
          <a:lstStyle/>
          <a:p>
            <a:r>
              <a:rPr lang="en-US" dirty="0"/>
              <a:t>do:</a:t>
            </a:r>
          </a:p>
          <a:p>
            <a:endParaRPr lang="en-US" dirty="0"/>
          </a:p>
        </p:txBody>
      </p:sp>
      <p:sp>
        <p:nvSpPr>
          <p:cNvPr id="5" name="Text Placeholder 4"/>
          <p:cNvSpPr>
            <a:spLocks noGrp="1"/>
          </p:cNvSpPr>
          <p:nvPr>
            <p:ph type="body" sz="quarter" idx="11"/>
          </p:nvPr>
        </p:nvSpPr>
        <p:spPr/>
        <p:txBody>
          <a:bodyPr/>
          <a:lstStyle/>
          <a:p>
            <a:pPr marL="171290" indent="-171290">
              <a:buFont typeface="Arial" panose="020B0604020202020204" pitchFamily="34" charset="0"/>
              <a:buChar char="•"/>
            </a:pPr>
            <a:r>
              <a:rPr lang="en-US" dirty="0"/>
              <a:t>include </a:t>
            </a:r>
            <a:r>
              <a:rPr lang="en-US" b="1" dirty="0"/>
              <a:t>accomplishments</a:t>
            </a:r>
            <a:r>
              <a:rPr lang="en-US" dirty="0"/>
              <a:t> a potential hiring manager will find most attractive on your resume. </a:t>
            </a:r>
          </a:p>
          <a:p>
            <a:pPr marL="171290" indent="-171290">
              <a:buFont typeface="Arial" panose="020B0604020202020204" pitchFamily="34" charset="0"/>
              <a:buChar char="•"/>
            </a:pPr>
            <a:r>
              <a:rPr lang="en-US" dirty="0"/>
              <a:t>use </a:t>
            </a:r>
            <a:r>
              <a:rPr lang="en-US" b="1" dirty="0"/>
              <a:t>data points </a:t>
            </a:r>
            <a:r>
              <a:rPr lang="en-US" dirty="0"/>
              <a:t>that prove your value, such as “delivered project 2 weeks under schedule and under </a:t>
            </a:r>
            <a:r>
              <a:rPr lang="en-US" dirty="0" err="1"/>
              <a:t>budjet</a:t>
            </a:r>
            <a:r>
              <a:rPr lang="en-US" dirty="0"/>
              <a:t> by 5%..." etc.</a:t>
            </a:r>
          </a:p>
          <a:p>
            <a:pPr marL="171290" indent="-171290">
              <a:buFont typeface="Arial" panose="020B0604020202020204" pitchFamily="34" charset="0"/>
              <a:buChar char="•"/>
            </a:pPr>
            <a:r>
              <a:rPr lang="en-US" dirty="0"/>
              <a:t>include information that explains any </a:t>
            </a:r>
            <a:r>
              <a:rPr lang="en-US" b="1" dirty="0"/>
              <a:t>employment gaps</a:t>
            </a:r>
          </a:p>
          <a:p>
            <a:endParaRPr lang="en-US" dirty="0"/>
          </a:p>
          <a:p>
            <a:endParaRPr lang="en-US" dirty="0"/>
          </a:p>
        </p:txBody>
      </p:sp>
    </p:spTree>
    <p:extLst>
      <p:ext uri="{BB962C8B-B14F-4D97-AF65-F5344CB8AC3E}">
        <p14:creationId xmlns:p14="http://schemas.microsoft.com/office/powerpoint/2010/main" val="747105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9E490B0-56F8-AB46-B375-AE7FC10CF7CC}" type="slidenum">
              <a:rPr lang="en-US" smtClean="0"/>
              <a:pPr/>
              <a:t>13</a:t>
            </a:fld>
            <a:r>
              <a:rPr lang="en-US"/>
              <a:t>  |  </a:t>
            </a:r>
            <a:r>
              <a:rPr lang="de-DE"/>
              <a:t>© Randstad North America, Inc. 2017</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803" y="739141"/>
            <a:ext cx="5175358" cy="3645144"/>
          </a:xfrm>
          <a:prstGeom prst="rect">
            <a:avLst/>
          </a:prstGeom>
        </p:spPr>
      </p:pic>
    </p:spTree>
    <p:extLst>
      <p:ext uri="{BB962C8B-B14F-4D97-AF65-F5344CB8AC3E}">
        <p14:creationId xmlns:p14="http://schemas.microsoft.com/office/powerpoint/2010/main" val="1745373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9E490B0-56F8-AB46-B375-AE7FC10CF7CC}" type="slidenum">
              <a:rPr lang="en-US" smtClean="0"/>
              <a:pPr/>
              <a:t>14</a:t>
            </a:fld>
            <a:r>
              <a:rPr lang="en-US"/>
              <a:t>  </a:t>
            </a:r>
            <a:r>
              <a:rPr lang="en-US">
                <a:solidFill>
                  <a:srgbClr val="CDCDCD"/>
                </a:solidFill>
              </a:rPr>
              <a:t>|</a:t>
            </a:r>
            <a:r>
              <a:rPr lang="en-US"/>
              <a:t>  </a:t>
            </a:r>
            <a:r>
              <a:rPr lang="de-DE">
                <a:solidFill>
                  <a:srgbClr val="CDCDCD"/>
                </a:solidFill>
              </a:rPr>
              <a:t>© Randstad North America, Inc. 2017</a:t>
            </a:r>
            <a:endParaRPr lang="en-US" dirty="0">
              <a:solidFill>
                <a:srgbClr val="CDCDCD"/>
              </a:solidFill>
            </a:endParaRPr>
          </a:p>
        </p:txBody>
      </p:sp>
      <p:sp>
        <p:nvSpPr>
          <p:cNvPr id="11" name="Title 10"/>
          <p:cNvSpPr>
            <a:spLocks noGrp="1"/>
          </p:cNvSpPr>
          <p:nvPr>
            <p:ph type="title"/>
          </p:nvPr>
        </p:nvSpPr>
        <p:spPr/>
        <p:txBody>
          <a:bodyPr/>
          <a:lstStyle/>
          <a:p>
            <a:r>
              <a:rPr lang="en-US" dirty="0">
                <a:solidFill>
                  <a:srgbClr val="2175D9"/>
                </a:solidFill>
              </a:rPr>
              <a:t>education</a:t>
            </a:r>
            <a:r>
              <a:rPr lang="en-US" dirty="0"/>
              <a:t>.</a:t>
            </a:r>
          </a:p>
        </p:txBody>
      </p:sp>
      <p:sp>
        <p:nvSpPr>
          <p:cNvPr id="12" name="Text Placeholder 11"/>
          <p:cNvSpPr>
            <a:spLocks noGrp="1"/>
          </p:cNvSpPr>
          <p:nvPr>
            <p:ph type="body" sz="quarter" idx="10"/>
          </p:nvPr>
        </p:nvSpPr>
        <p:spPr/>
        <p:txBody>
          <a:bodyPr/>
          <a:lstStyle/>
          <a:p>
            <a:r>
              <a:rPr lang="en-US" dirty="0"/>
              <a:t>do:</a:t>
            </a:r>
          </a:p>
        </p:txBody>
      </p:sp>
      <p:sp>
        <p:nvSpPr>
          <p:cNvPr id="13" name="Text Placeholder 12"/>
          <p:cNvSpPr>
            <a:spLocks noGrp="1"/>
          </p:cNvSpPr>
          <p:nvPr>
            <p:ph type="body" sz="quarter" idx="11"/>
          </p:nvPr>
        </p:nvSpPr>
        <p:spPr>
          <a:xfrm>
            <a:off x="2625145" y="1593850"/>
            <a:ext cx="5319320" cy="1256030"/>
          </a:xfrm>
        </p:spPr>
        <p:txBody>
          <a:bodyPr/>
          <a:lstStyle/>
          <a:p>
            <a:pPr marL="171290" indent="-171290">
              <a:buFont typeface="Arial" panose="020B0604020202020204" pitchFamily="34" charset="0"/>
              <a:buChar char="•"/>
            </a:pPr>
            <a:r>
              <a:rPr lang="en-US" dirty="0"/>
              <a:t>include </a:t>
            </a:r>
            <a:r>
              <a:rPr lang="en-US" b="1" dirty="0"/>
              <a:t>degrees</a:t>
            </a:r>
            <a:r>
              <a:rPr lang="en-US" dirty="0"/>
              <a:t> and </a:t>
            </a:r>
            <a:r>
              <a:rPr lang="en-US" b="1" dirty="0"/>
              <a:t>certifications </a:t>
            </a:r>
            <a:r>
              <a:rPr lang="en-US" dirty="0"/>
              <a:t>and be sure to mention dates, majors, minors and honors</a:t>
            </a:r>
          </a:p>
          <a:p>
            <a:pPr marL="171290" indent="-171290">
              <a:buFont typeface="Arial" panose="020B0604020202020204" pitchFamily="34" charset="0"/>
              <a:buChar char="•"/>
            </a:pPr>
            <a:r>
              <a:rPr lang="en-US" dirty="0"/>
              <a:t>list your GPA if it is </a:t>
            </a:r>
            <a:r>
              <a:rPr lang="en-US" b="1" dirty="0"/>
              <a:t>3.0 or higher</a:t>
            </a:r>
          </a:p>
          <a:p>
            <a:pPr marL="171290" indent="-171290">
              <a:buFont typeface="Arial" panose="020B0604020202020204" pitchFamily="34" charset="0"/>
              <a:buChar char="•"/>
            </a:pPr>
            <a:r>
              <a:rPr lang="en-US" dirty="0"/>
              <a:t>list your education </a:t>
            </a:r>
            <a:r>
              <a:rPr lang="en-US" b="1" dirty="0"/>
              <a:t>below </a:t>
            </a:r>
            <a:r>
              <a:rPr lang="en-US" dirty="0"/>
              <a:t>your work experience if you have worked for more than 5 years. </a:t>
            </a:r>
          </a:p>
          <a:p>
            <a:pPr marL="171290" indent="-171290">
              <a:buFont typeface="Arial" panose="020B0604020202020204" pitchFamily="34" charset="0"/>
              <a:buChar char="•"/>
            </a:pPr>
            <a:r>
              <a:rPr lang="en-US" dirty="0"/>
              <a:t>include any pertinent certifications</a:t>
            </a:r>
          </a:p>
        </p:txBody>
      </p:sp>
    </p:spTree>
    <p:extLst>
      <p:ext uri="{BB962C8B-B14F-4D97-AF65-F5344CB8AC3E}">
        <p14:creationId xmlns:p14="http://schemas.microsoft.com/office/powerpoint/2010/main" val="1342503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9E490B0-56F8-AB46-B375-AE7FC10CF7CC}" type="slidenum">
              <a:rPr lang="en-US" smtClean="0"/>
              <a:pPr/>
              <a:t>15</a:t>
            </a:fld>
            <a:r>
              <a:rPr lang="en-US"/>
              <a:t>  </a:t>
            </a:r>
            <a:r>
              <a:rPr lang="en-US">
                <a:solidFill>
                  <a:srgbClr val="CDCDCD"/>
                </a:solidFill>
              </a:rPr>
              <a:t>|</a:t>
            </a:r>
            <a:r>
              <a:rPr lang="en-US"/>
              <a:t>  </a:t>
            </a:r>
            <a:r>
              <a:rPr lang="de-DE">
                <a:solidFill>
                  <a:srgbClr val="CDCDCD"/>
                </a:solidFill>
              </a:rPr>
              <a:t>© Randstad North America, Inc. 2017</a:t>
            </a:r>
            <a:endParaRPr lang="en-US" dirty="0">
              <a:solidFill>
                <a:srgbClr val="CDCDCD"/>
              </a:solidFill>
            </a:endParaRPr>
          </a:p>
        </p:txBody>
      </p:sp>
      <p:sp>
        <p:nvSpPr>
          <p:cNvPr id="3" name="Title 2"/>
          <p:cNvSpPr>
            <a:spLocks noGrp="1"/>
          </p:cNvSpPr>
          <p:nvPr>
            <p:ph type="title"/>
          </p:nvPr>
        </p:nvSpPr>
        <p:spPr/>
        <p:txBody>
          <a:bodyPr/>
          <a:lstStyle/>
          <a:p>
            <a:r>
              <a:rPr lang="en-US" dirty="0"/>
              <a:t>…and </a:t>
            </a:r>
            <a:r>
              <a:rPr lang="en-US" dirty="0">
                <a:solidFill>
                  <a:srgbClr val="2175D9"/>
                </a:solidFill>
              </a:rPr>
              <a:t>don’t forget.</a:t>
            </a:r>
          </a:p>
        </p:txBody>
      </p:sp>
      <p:sp>
        <p:nvSpPr>
          <p:cNvPr id="4" name="Text Placeholder 3"/>
          <p:cNvSpPr>
            <a:spLocks noGrp="1"/>
          </p:cNvSpPr>
          <p:nvPr>
            <p:ph type="body" sz="quarter" idx="10"/>
          </p:nvPr>
        </p:nvSpPr>
        <p:spPr/>
        <p:txBody>
          <a:bodyPr/>
          <a:lstStyle/>
          <a:p>
            <a:r>
              <a:rPr lang="en-US" dirty="0"/>
              <a:t>file formats</a:t>
            </a:r>
          </a:p>
          <a:p>
            <a:endParaRPr lang="en-US" dirty="0"/>
          </a:p>
        </p:txBody>
      </p:sp>
      <p:sp>
        <p:nvSpPr>
          <p:cNvPr id="5" name="Text Placeholder 4"/>
          <p:cNvSpPr>
            <a:spLocks noGrp="1"/>
          </p:cNvSpPr>
          <p:nvPr>
            <p:ph type="body" sz="quarter" idx="11"/>
          </p:nvPr>
        </p:nvSpPr>
        <p:spPr/>
        <p:txBody>
          <a:bodyPr/>
          <a:lstStyle/>
          <a:p>
            <a:r>
              <a:rPr lang="en-US" dirty="0"/>
              <a:t>Choose the appropriate file format for presenting your electronic resume. For heavily formatted resumes, be sure to save the file in </a:t>
            </a:r>
            <a:r>
              <a:rPr lang="en-US" b="1" dirty="0"/>
              <a:t>PDF</a:t>
            </a:r>
            <a:r>
              <a:rPr lang="en-US" dirty="0"/>
              <a:t> format to ensure the resume is presented as you intended. If working with a recruiter, save in </a:t>
            </a:r>
            <a:r>
              <a:rPr lang="en-US" b="1" dirty="0"/>
              <a:t>Word format. </a:t>
            </a:r>
            <a:r>
              <a:rPr lang="en-US" dirty="0"/>
              <a:t>Have a trusted friend or family member proof-read and suggest edits. If your resume contains industry specific terms, </a:t>
            </a:r>
            <a:r>
              <a:rPr lang="en-US" b="1" dirty="0"/>
              <a:t>have a peer take a look.</a:t>
            </a:r>
          </a:p>
        </p:txBody>
      </p:sp>
    </p:spTree>
    <p:extLst>
      <p:ext uri="{BB962C8B-B14F-4D97-AF65-F5344CB8AC3E}">
        <p14:creationId xmlns:p14="http://schemas.microsoft.com/office/powerpoint/2010/main" val="1510656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9E490B0-56F8-AB46-B375-AE7FC10CF7CC}" type="slidenum">
              <a:rPr lang="en-US" smtClean="0"/>
              <a:pPr/>
              <a:t>16</a:t>
            </a:fld>
            <a:r>
              <a:rPr lang="en-US"/>
              <a:t>  |  </a:t>
            </a:r>
            <a:r>
              <a:rPr lang="de-DE"/>
              <a:t>© Randstad North America, Inc. 2017</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780" y="1009660"/>
            <a:ext cx="6035040" cy="3017520"/>
          </a:xfrm>
          <a:prstGeom prst="rect">
            <a:avLst/>
          </a:prstGeom>
        </p:spPr>
      </p:pic>
    </p:spTree>
    <p:extLst>
      <p:ext uri="{BB962C8B-B14F-4D97-AF65-F5344CB8AC3E}">
        <p14:creationId xmlns:p14="http://schemas.microsoft.com/office/powerpoint/2010/main" val="168168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search</a:t>
            </a:r>
            <a:br>
              <a:rPr lang="en-US" dirty="0"/>
            </a:br>
            <a:r>
              <a:rPr lang="en-US" dirty="0">
                <a:solidFill>
                  <a:srgbClr val="6BA5B4"/>
                </a:solidFill>
              </a:rPr>
              <a:t>tips.</a:t>
            </a:r>
          </a:p>
        </p:txBody>
      </p:sp>
      <p:sp>
        <p:nvSpPr>
          <p:cNvPr id="3" name="Slide Number Placeholder 2"/>
          <p:cNvSpPr>
            <a:spLocks noGrp="1"/>
          </p:cNvSpPr>
          <p:nvPr>
            <p:ph type="sldNum" sz="quarter" idx="10"/>
          </p:nvPr>
        </p:nvSpPr>
        <p:spPr/>
        <p:txBody>
          <a:bodyPr/>
          <a:lstStyle/>
          <a:p>
            <a:fld id="{79E490B0-56F8-AB46-B375-AE7FC10CF7CC}" type="slidenum">
              <a:rPr lang="en-US" smtClean="0"/>
              <a:pPr/>
              <a:t>17</a:t>
            </a:fld>
            <a:r>
              <a:rPr lang="en-US"/>
              <a:t>  |  </a:t>
            </a:r>
            <a:r>
              <a:rPr lang="de-DE"/>
              <a:t>© Randstad North America, Inc. 2017</a:t>
            </a:r>
            <a:endParaRPr lang="en-US" dirty="0"/>
          </a:p>
        </p:txBody>
      </p:sp>
      <p:sp>
        <p:nvSpPr>
          <p:cNvPr id="4" name="Text Placeholder 3"/>
          <p:cNvSpPr>
            <a:spLocks noGrp="1"/>
          </p:cNvSpPr>
          <p:nvPr>
            <p:ph type="body" sz="quarter" idx="11"/>
          </p:nvPr>
        </p:nvSpPr>
        <p:spPr/>
        <p:txBody>
          <a:bodyPr/>
          <a:lstStyle/>
          <a:p>
            <a:r>
              <a:rPr lang="en-US" dirty="0"/>
              <a:t>career workshop.</a:t>
            </a:r>
          </a:p>
        </p:txBody>
      </p:sp>
    </p:spTree>
    <p:extLst>
      <p:ext uri="{BB962C8B-B14F-4D97-AF65-F5344CB8AC3E}">
        <p14:creationId xmlns:p14="http://schemas.microsoft.com/office/powerpoint/2010/main" val="1407122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9E490B0-56F8-AB46-B375-AE7FC10CF7CC}" type="slidenum">
              <a:rPr lang="en-US" smtClean="0"/>
              <a:pPr/>
              <a:t>18</a:t>
            </a:fld>
            <a:r>
              <a:rPr lang="en-US"/>
              <a:t>  </a:t>
            </a:r>
            <a:r>
              <a:rPr lang="en-US">
                <a:solidFill>
                  <a:srgbClr val="CDCDCD"/>
                </a:solidFill>
              </a:rPr>
              <a:t>|</a:t>
            </a:r>
            <a:r>
              <a:rPr lang="en-US"/>
              <a:t>  </a:t>
            </a:r>
            <a:r>
              <a:rPr lang="de-DE">
                <a:solidFill>
                  <a:srgbClr val="CDCDCD"/>
                </a:solidFill>
              </a:rPr>
              <a:t>© Randstad North America, Inc. 2017</a:t>
            </a:r>
            <a:endParaRPr lang="en-US" dirty="0">
              <a:solidFill>
                <a:srgbClr val="CDCDCD"/>
              </a:solidFill>
            </a:endParaRPr>
          </a:p>
        </p:txBody>
      </p:sp>
      <p:sp>
        <p:nvSpPr>
          <p:cNvPr id="3" name="Title 2"/>
          <p:cNvSpPr>
            <a:spLocks noGrp="1"/>
          </p:cNvSpPr>
          <p:nvPr>
            <p:ph type="title"/>
          </p:nvPr>
        </p:nvSpPr>
        <p:spPr/>
        <p:txBody>
          <a:bodyPr/>
          <a:lstStyle/>
          <a:p>
            <a:r>
              <a:rPr lang="en-US" dirty="0"/>
              <a:t>job search </a:t>
            </a:r>
            <a:r>
              <a:rPr lang="en-US" dirty="0">
                <a:solidFill>
                  <a:srgbClr val="2175D9"/>
                </a:solidFill>
              </a:rPr>
              <a:t>tips.</a:t>
            </a:r>
          </a:p>
        </p:txBody>
      </p:sp>
      <p:sp>
        <p:nvSpPr>
          <p:cNvPr id="4" name="Text Placeholder 3"/>
          <p:cNvSpPr>
            <a:spLocks noGrp="1"/>
          </p:cNvSpPr>
          <p:nvPr>
            <p:ph type="body" sz="quarter" idx="10"/>
          </p:nvPr>
        </p:nvSpPr>
        <p:spPr>
          <a:xfrm>
            <a:off x="506415" y="1593850"/>
            <a:ext cx="1884449" cy="1149350"/>
          </a:xfrm>
        </p:spPr>
        <p:txBody>
          <a:bodyPr/>
          <a:lstStyle/>
          <a:p>
            <a:r>
              <a:rPr lang="en-US" dirty="0"/>
              <a:t>do:</a:t>
            </a:r>
          </a:p>
        </p:txBody>
      </p:sp>
      <p:sp>
        <p:nvSpPr>
          <p:cNvPr id="5" name="Text Placeholder 4"/>
          <p:cNvSpPr>
            <a:spLocks noGrp="1"/>
          </p:cNvSpPr>
          <p:nvPr>
            <p:ph type="body" sz="quarter" idx="11"/>
          </p:nvPr>
        </p:nvSpPr>
        <p:spPr>
          <a:xfrm>
            <a:off x="2625145" y="1593851"/>
            <a:ext cx="5319320" cy="2159442"/>
          </a:xfrm>
        </p:spPr>
        <p:txBody>
          <a:bodyPr/>
          <a:lstStyle/>
          <a:p>
            <a:pPr marL="171290" indent="-171290">
              <a:buFont typeface="Arial" panose="020B0604020202020204" pitchFamily="34" charset="0"/>
              <a:buChar char="•"/>
            </a:pPr>
            <a:r>
              <a:rPr lang="en-US" dirty="0"/>
              <a:t>be </a:t>
            </a:r>
            <a:r>
              <a:rPr lang="en-US" b="1" dirty="0"/>
              <a:t>reachable</a:t>
            </a:r>
          </a:p>
          <a:p>
            <a:pPr marL="171290" indent="-171290">
              <a:buFont typeface="Arial" panose="020B0604020202020204" pitchFamily="34" charset="0"/>
              <a:buChar char="•"/>
            </a:pPr>
            <a:r>
              <a:rPr lang="en-US" dirty="0"/>
              <a:t>hit the </a:t>
            </a:r>
            <a:r>
              <a:rPr lang="en-US" b="1" dirty="0"/>
              <a:t>job boards</a:t>
            </a:r>
          </a:p>
          <a:p>
            <a:pPr marL="171290" indent="-171290">
              <a:buFont typeface="Arial" panose="020B0604020202020204" pitchFamily="34" charset="0"/>
              <a:buChar char="•"/>
            </a:pPr>
            <a:r>
              <a:rPr lang="en-US" dirty="0"/>
              <a:t>apply as soon as a job is posted- </a:t>
            </a:r>
            <a:r>
              <a:rPr lang="en-US" b="1" dirty="0"/>
              <a:t>sign up</a:t>
            </a:r>
            <a:r>
              <a:rPr lang="en-US" dirty="0"/>
              <a:t> to receive </a:t>
            </a:r>
            <a:r>
              <a:rPr lang="en-US" b="1" dirty="0"/>
              <a:t>auto notifications </a:t>
            </a:r>
            <a:r>
              <a:rPr lang="en-US" dirty="0"/>
              <a:t>at </a:t>
            </a:r>
            <a:r>
              <a:rPr lang="en-US" dirty="0">
                <a:hlinkClick r:id="rId3"/>
              </a:rPr>
              <a:t>www.randstadusa.com</a:t>
            </a:r>
            <a:endParaRPr lang="en-US" dirty="0"/>
          </a:p>
          <a:p>
            <a:pPr marL="171290" indent="-171290">
              <a:buFont typeface="Arial" panose="020B0604020202020204" pitchFamily="34" charset="0"/>
              <a:buChar char="•"/>
            </a:pPr>
            <a:r>
              <a:rPr lang="en-US" dirty="0"/>
              <a:t>keep your resume </a:t>
            </a:r>
            <a:r>
              <a:rPr lang="en-US" b="1" dirty="0"/>
              <a:t>up to date- </a:t>
            </a:r>
            <a:r>
              <a:rPr lang="en-US" dirty="0"/>
              <a:t>even if you aren’t actively looking for a new job, you’ll want to be ready if your </a:t>
            </a:r>
            <a:r>
              <a:rPr lang="en-US" b="1" dirty="0"/>
              <a:t>dream job </a:t>
            </a:r>
            <a:r>
              <a:rPr lang="en-US" dirty="0"/>
              <a:t>comes along</a:t>
            </a:r>
          </a:p>
          <a:p>
            <a:pPr marL="171290" indent="-171290">
              <a:buFont typeface="Arial" panose="020B0604020202020204" pitchFamily="34" charset="0"/>
              <a:buChar char="•"/>
            </a:pPr>
            <a:r>
              <a:rPr lang="en-US" b="1" dirty="0"/>
              <a:t>get trained- </a:t>
            </a:r>
            <a:r>
              <a:rPr lang="en-US" dirty="0"/>
              <a:t>technology is always changing so </a:t>
            </a:r>
            <a:r>
              <a:rPr lang="en-US" b="1" dirty="0"/>
              <a:t>stay up to date </a:t>
            </a:r>
            <a:r>
              <a:rPr lang="en-US" dirty="0"/>
              <a:t>through self-study, training classes and </a:t>
            </a:r>
            <a:r>
              <a:rPr lang="en-US" dirty="0" err="1"/>
              <a:t>bootcamps</a:t>
            </a:r>
            <a:endParaRPr lang="en-US" dirty="0"/>
          </a:p>
          <a:p>
            <a:pPr marL="171290" indent="-171290">
              <a:buFont typeface="Arial" panose="020B0604020202020204" pitchFamily="34" charset="0"/>
              <a:buChar char="•"/>
            </a:pPr>
            <a:r>
              <a:rPr lang="en-US" dirty="0"/>
              <a:t>utilize </a:t>
            </a:r>
            <a:r>
              <a:rPr lang="en-US" b="1" dirty="0" err="1"/>
              <a:t>linkedin</a:t>
            </a:r>
            <a:r>
              <a:rPr lang="en-US" b="1" dirty="0"/>
              <a:t>- </a:t>
            </a:r>
            <a:r>
              <a:rPr lang="en-US" dirty="0"/>
              <a:t>include a professional picture of yourself, add an about me section, upload your resume (if your search is public), ask for recommendations</a:t>
            </a:r>
            <a:endParaRPr lang="en-US" b="1" dirty="0"/>
          </a:p>
          <a:p>
            <a:pPr marL="171290" indent="-171290">
              <a:buFont typeface="Arial" panose="020B0604020202020204" pitchFamily="34" charset="0"/>
              <a:buChar char="•"/>
            </a:pPr>
            <a:endParaRPr lang="en-US" dirty="0"/>
          </a:p>
          <a:p>
            <a:pPr marL="171290" indent="-17129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809485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9E490B0-56F8-AB46-B375-AE7FC10CF7CC}" type="slidenum">
              <a:rPr lang="en-US" smtClean="0"/>
              <a:pPr/>
              <a:t>19</a:t>
            </a:fld>
            <a:r>
              <a:rPr lang="en-US"/>
              <a:t>  |  </a:t>
            </a:r>
            <a:r>
              <a:rPr lang="de-DE"/>
              <a:t>© Randstad North America, Inc. 2017</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140" y="541020"/>
            <a:ext cx="5745480" cy="3603474"/>
          </a:xfrm>
          <a:prstGeom prst="rect">
            <a:avLst/>
          </a:prstGeom>
        </p:spPr>
      </p:pic>
    </p:spTree>
    <p:extLst>
      <p:ext uri="{BB962C8B-B14F-4D97-AF65-F5344CB8AC3E}">
        <p14:creationId xmlns:p14="http://schemas.microsoft.com/office/powerpoint/2010/main" val="2747822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CBE69ADF-B1D1-4E26-BF53-F7F612CAE82C}"/>
              </a:ext>
            </a:extLst>
          </p:cNvPr>
          <p:cNvSpPr>
            <a:spLocks noGrp="1"/>
          </p:cNvSpPr>
          <p:nvPr>
            <p:ph type="body" sz="quarter" idx="10"/>
          </p:nvPr>
        </p:nvSpPr>
        <p:spPr/>
        <p:txBody>
          <a:bodyPr/>
          <a:lstStyle/>
          <a:p>
            <a:r>
              <a:rPr lang="en-US" sz="2000" dirty="0"/>
              <a:t>a look into the marketplace</a:t>
            </a:r>
          </a:p>
          <a:p>
            <a:r>
              <a:rPr lang="en-US" sz="2000" dirty="0"/>
              <a:t>how to write a resume</a:t>
            </a:r>
          </a:p>
          <a:p>
            <a:r>
              <a:rPr lang="en-US" sz="2000" dirty="0"/>
              <a:t>job search tips</a:t>
            </a:r>
          </a:p>
          <a:p>
            <a:r>
              <a:rPr lang="en-US" sz="2000" dirty="0"/>
              <a:t>networking tips</a:t>
            </a:r>
          </a:p>
          <a:p>
            <a:r>
              <a:rPr lang="en-US" sz="2000" dirty="0" err="1"/>
              <a:t>q&amp;a</a:t>
            </a:r>
            <a:endParaRPr lang="en-US" sz="2000" dirty="0"/>
          </a:p>
        </p:txBody>
      </p:sp>
      <p:sp>
        <p:nvSpPr>
          <p:cNvPr id="3" name="Slide Number Placeholder 2">
            <a:extLst>
              <a:ext uri="{FF2B5EF4-FFF2-40B4-BE49-F238E27FC236}">
                <a16:creationId xmlns="" xmlns:a16="http://schemas.microsoft.com/office/drawing/2014/main" id="{8B9DDF88-776B-48A8-A0B6-869D4730463B}"/>
              </a:ext>
            </a:extLst>
          </p:cNvPr>
          <p:cNvSpPr>
            <a:spLocks noGrp="1"/>
          </p:cNvSpPr>
          <p:nvPr>
            <p:ph type="sldNum" sz="quarter" idx="4"/>
          </p:nvPr>
        </p:nvSpPr>
        <p:spPr/>
        <p:txBody>
          <a:bodyPr/>
          <a:lstStyle/>
          <a:p>
            <a:fld id="{79E490B0-56F8-AB46-B375-AE7FC10CF7CC}" type="slidenum">
              <a:rPr lang="en-US" smtClean="0"/>
              <a:pPr/>
              <a:t>2</a:t>
            </a:fld>
            <a:r>
              <a:rPr lang="en-US"/>
              <a:t>  |  </a:t>
            </a:r>
            <a:r>
              <a:rPr lang="de-DE"/>
              <a:t>© Randstad North America, Inc. 2017</a:t>
            </a:r>
            <a:endParaRPr lang="en-US" dirty="0"/>
          </a:p>
        </p:txBody>
      </p:sp>
      <p:sp>
        <p:nvSpPr>
          <p:cNvPr id="4" name="Title 3">
            <a:extLst>
              <a:ext uri="{FF2B5EF4-FFF2-40B4-BE49-F238E27FC236}">
                <a16:creationId xmlns="" xmlns:a16="http://schemas.microsoft.com/office/drawing/2014/main" id="{BDF94C7F-9DD9-45E0-9BFF-50D6DB21827C}"/>
              </a:ext>
            </a:extLst>
          </p:cNvPr>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36467803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networking</a:t>
            </a:r>
            <a:br>
              <a:rPr lang="en-US" dirty="0"/>
            </a:br>
            <a:r>
              <a:rPr lang="en-US" dirty="0">
                <a:solidFill>
                  <a:srgbClr val="0F1941"/>
                </a:solidFill>
              </a:rPr>
              <a:t>tips.</a:t>
            </a:r>
          </a:p>
        </p:txBody>
      </p:sp>
      <p:sp>
        <p:nvSpPr>
          <p:cNvPr id="3" name="Slide Number Placeholder 2"/>
          <p:cNvSpPr>
            <a:spLocks noGrp="1"/>
          </p:cNvSpPr>
          <p:nvPr>
            <p:ph type="sldNum" sz="quarter" idx="10"/>
          </p:nvPr>
        </p:nvSpPr>
        <p:spPr/>
        <p:txBody>
          <a:bodyPr/>
          <a:lstStyle/>
          <a:p>
            <a:fld id="{79E490B0-56F8-AB46-B375-AE7FC10CF7CC}" type="slidenum">
              <a:rPr lang="en-US" smtClean="0"/>
              <a:pPr/>
              <a:t>20</a:t>
            </a:fld>
            <a:r>
              <a:rPr lang="en-US"/>
              <a:t>  |  </a:t>
            </a:r>
            <a:r>
              <a:rPr lang="de-DE"/>
              <a:t>© Randstad North America, Inc. 2017</a:t>
            </a:r>
            <a:endParaRPr lang="en-US" dirty="0"/>
          </a:p>
        </p:txBody>
      </p:sp>
      <p:sp>
        <p:nvSpPr>
          <p:cNvPr id="4" name="Text Placeholder 3"/>
          <p:cNvSpPr>
            <a:spLocks noGrp="1"/>
          </p:cNvSpPr>
          <p:nvPr>
            <p:ph type="body" sz="quarter" idx="11"/>
          </p:nvPr>
        </p:nvSpPr>
        <p:spPr/>
        <p:txBody>
          <a:bodyPr/>
          <a:lstStyle/>
          <a:p>
            <a:r>
              <a:rPr lang="en-US" dirty="0"/>
              <a:t>career workshop.</a:t>
            </a:r>
          </a:p>
        </p:txBody>
      </p:sp>
    </p:spTree>
    <p:extLst>
      <p:ext uri="{BB962C8B-B14F-4D97-AF65-F5344CB8AC3E}">
        <p14:creationId xmlns:p14="http://schemas.microsoft.com/office/powerpoint/2010/main" val="1766408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9E490B0-56F8-AB46-B375-AE7FC10CF7CC}" type="slidenum">
              <a:rPr lang="en-US" smtClean="0"/>
              <a:pPr/>
              <a:t>21</a:t>
            </a:fld>
            <a:r>
              <a:rPr lang="en-US"/>
              <a:t>  </a:t>
            </a:r>
            <a:r>
              <a:rPr lang="en-US">
                <a:solidFill>
                  <a:srgbClr val="CDCDCD"/>
                </a:solidFill>
              </a:rPr>
              <a:t>|</a:t>
            </a:r>
            <a:r>
              <a:rPr lang="en-US"/>
              <a:t>  </a:t>
            </a:r>
            <a:r>
              <a:rPr lang="de-DE">
                <a:solidFill>
                  <a:srgbClr val="CDCDCD"/>
                </a:solidFill>
              </a:rPr>
              <a:t>© Randstad North America, Inc. 2017</a:t>
            </a:r>
            <a:endParaRPr lang="en-US" dirty="0">
              <a:solidFill>
                <a:srgbClr val="CDCDCD"/>
              </a:solidFill>
            </a:endParaRPr>
          </a:p>
        </p:txBody>
      </p:sp>
      <p:sp>
        <p:nvSpPr>
          <p:cNvPr id="3" name="Title 2"/>
          <p:cNvSpPr>
            <a:spLocks noGrp="1"/>
          </p:cNvSpPr>
          <p:nvPr>
            <p:ph type="title"/>
          </p:nvPr>
        </p:nvSpPr>
        <p:spPr/>
        <p:txBody>
          <a:bodyPr/>
          <a:lstStyle/>
          <a:p>
            <a:r>
              <a:rPr lang="en-US" dirty="0"/>
              <a:t>networking </a:t>
            </a:r>
            <a:r>
              <a:rPr lang="en-US" dirty="0">
                <a:solidFill>
                  <a:srgbClr val="2175D9"/>
                </a:solidFill>
              </a:rPr>
              <a:t>tips.</a:t>
            </a:r>
          </a:p>
        </p:txBody>
      </p:sp>
      <p:sp>
        <p:nvSpPr>
          <p:cNvPr id="4" name="Text Placeholder 3"/>
          <p:cNvSpPr>
            <a:spLocks noGrp="1"/>
          </p:cNvSpPr>
          <p:nvPr>
            <p:ph type="body" sz="quarter" idx="10"/>
          </p:nvPr>
        </p:nvSpPr>
        <p:spPr>
          <a:xfrm>
            <a:off x="506415" y="1593850"/>
            <a:ext cx="1884449" cy="1149350"/>
          </a:xfrm>
        </p:spPr>
        <p:txBody>
          <a:bodyPr/>
          <a:lstStyle/>
          <a:p>
            <a:r>
              <a:rPr lang="en-US" dirty="0"/>
              <a:t>do:</a:t>
            </a:r>
          </a:p>
        </p:txBody>
      </p:sp>
      <p:sp>
        <p:nvSpPr>
          <p:cNvPr id="5" name="Text Placeholder 4"/>
          <p:cNvSpPr>
            <a:spLocks noGrp="1"/>
          </p:cNvSpPr>
          <p:nvPr>
            <p:ph type="body" sz="quarter" idx="11"/>
          </p:nvPr>
        </p:nvSpPr>
        <p:spPr>
          <a:xfrm>
            <a:off x="2625145" y="1593851"/>
            <a:ext cx="5319320" cy="1309371"/>
          </a:xfrm>
        </p:spPr>
        <p:txBody>
          <a:bodyPr/>
          <a:lstStyle/>
          <a:p>
            <a:pPr marL="171290" indent="-171290">
              <a:buFont typeface="Arial" panose="020B0604020202020204" pitchFamily="34" charset="0"/>
              <a:buChar char="•"/>
            </a:pPr>
            <a:r>
              <a:rPr lang="en-US" b="1" dirty="0"/>
              <a:t>join</a:t>
            </a:r>
            <a:r>
              <a:rPr lang="en-US" dirty="0"/>
              <a:t> industry groups or networking events</a:t>
            </a:r>
          </a:p>
          <a:p>
            <a:pPr marL="171290" indent="-171290">
              <a:buFont typeface="Arial" panose="020B0604020202020204" pitchFamily="34" charset="0"/>
              <a:buChar char="•"/>
            </a:pPr>
            <a:r>
              <a:rPr lang="en-US" dirty="0"/>
              <a:t>target by individual- </a:t>
            </a:r>
            <a:r>
              <a:rPr lang="en-US" b="1" dirty="0"/>
              <a:t>look</a:t>
            </a:r>
            <a:r>
              <a:rPr lang="en-US" dirty="0"/>
              <a:t> for folks who are within higher positions than you and connect with them in a genuine way.</a:t>
            </a:r>
          </a:p>
          <a:p>
            <a:pPr marL="171290" indent="-171290">
              <a:buFont typeface="Arial" panose="020B0604020202020204" pitchFamily="34" charset="0"/>
              <a:buChar char="•"/>
            </a:pPr>
            <a:r>
              <a:rPr lang="en-US" b="1" dirty="0"/>
              <a:t>bring</a:t>
            </a:r>
            <a:r>
              <a:rPr lang="en-US" dirty="0"/>
              <a:t> business cards</a:t>
            </a:r>
          </a:p>
          <a:p>
            <a:pPr marL="171290" indent="-171290">
              <a:buFont typeface="Arial" panose="020B0604020202020204" pitchFamily="34" charset="0"/>
              <a:buChar char="•"/>
            </a:pPr>
            <a:r>
              <a:rPr lang="en-US" dirty="0"/>
              <a:t>follow up with a </a:t>
            </a:r>
            <a:r>
              <a:rPr lang="en-US" b="1" dirty="0"/>
              <a:t>thank you email </a:t>
            </a:r>
          </a:p>
        </p:txBody>
      </p:sp>
    </p:spTree>
    <p:extLst>
      <p:ext uri="{BB962C8B-B14F-4D97-AF65-F5344CB8AC3E}">
        <p14:creationId xmlns:p14="http://schemas.microsoft.com/office/powerpoint/2010/main" val="1452610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9E490B0-56F8-AB46-B375-AE7FC10CF7CC}" type="slidenum">
              <a:rPr lang="en-US" smtClean="0"/>
              <a:pPr/>
              <a:t>22</a:t>
            </a:fld>
            <a:r>
              <a:rPr lang="en-US"/>
              <a:t>  |  </a:t>
            </a:r>
            <a:r>
              <a:rPr lang="de-DE"/>
              <a:t>© Randstad North America, Inc. 2017</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5022" y="552452"/>
            <a:ext cx="4511041" cy="3600451"/>
          </a:xfrm>
          <a:prstGeom prst="rect">
            <a:avLst/>
          </a:prstGeom>
        </p:spPr>
      </p:pic>
    </p:spTree>
    <p:extLst>
      <p:ext uri="{BB962C8B-B14F-4D97-AF65-F5344CB8AC3E}">
        <p14:creationId xmlns:p14="http://schemas.microsoft.com/office/powerpoint/2010/main" val="2807003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a:t>
            </a:r>
            <a:br>
              <a:rPr lang="en-US" dirty="0"/>
            </a:br>
            <a:r>
              <a:rPr lang="en-US" dirty="0">
                <a:solidFill>
                  <a:srgbClr val="0F1941"/>
                </a:solidFill>
              </a:rPr>
              <a:t>questions?</a:t>
            </a:r>
          </a:p>
        </p:txBody>
      </p:sp>
      <p:sp>
        <p:nvSpPr>
          <p:cNvPr id="3" name="Slide Number Placeholder 2"/>
          <p:cNvSpPr>
            <a:spLocks noGrp="1"/>
          </p:cNvSpPr>
          <p:nvPr>
            <p:ph type="sldNum" sz="quarter" idx="10"/>
          </p:nvPr>
        </p:nvSpPr>
        <p:spPr/>
        <p:txBody>
          <a:bodyPr/>
          <a:lstStyle/>
          <a:p>
            <a:fld id="{79E490B0-56F8-AB46-B375-AE7FC10CF7CC}" type="slidenum">
              <a:rPr lang="en-US" smtClean="0"/>
              <a:pPr/>
              <a:t>23</a:t>
            </a:fld>
            <a:r>
              <a:rPr lang="en-US"/>
              <a:t>  |  </a:t>
            </a:r>
            <a:r>
              <a:rPr lang="de-DE"/>
              <a:t>© Randstad North America, Inc. 2017</a:t>
            </a:r>
            <a:endParaRPr lang="en-US" dirty="0"/>
          </a:p>
        </p:txBody>
      </p:sp>
      <p:sp>
        <p:nvSpPr>
          <p:cNvPr id="4" name="Text Placeholder 3"/>
          <p:cNvSpPr>
            <a:spLocks noGrp="1"/>
          </p:cNvSpPr>
          <p:nvPr>
            <p:ph type="body" sz="quarter" idx="11"/>
          </p:nvPr>
        </p:nvSpPr>
        <p:spPr/>
        <p:txBody>
          <a:bodyPr/>
          <a:lstStyle/>
          <a:p>
            <a:r>
              <a:rPr lang="en-US" dirty="0"/>
              <a:t>career workshop.</a:t>
            </a:r>
          </a:p>
        </p:txBody>
      </p:sp>
    </p:spTree>
    <p:extLst>
      <p:ext uri="{BB962C8B-B14F-4D97-AF65-F5344CB8AC3E}">
        <p14:creationId xmlns:p14="http://schemas.microsoft.com/office/powerpoint/2010/main" val="131088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a:t>
            </a:r>
            <a:br>
              <a:rPr lang="en-US" dirty="0"/>
            </a:br>
            <a:r>
              <a:rPr lang="en-US" dirty="0">
                <a:solidFill>
                  <a:srgbClr val="0F1941"/>
                </a:solidFill>
              </a:rPr>
              <a:t>us</a:t>
            </a:r>
            <a:r>
              <a:rPr lang="en-US" dirty="0"/>
              <a:t>.</a:t>
            </a:r>
          </a:p>
        </p:txBody>
      </p:sp>
      <p:sp>
        <p:nvSpPr>
          <p:cNvPr id="3" name="Slide Number Placeholder 2"/>
          <p:cNvSpPr>
            <a:spLocks noGrp="1"/>
          </p:cNvSpPr>
          <p:nvPr>
            <p:ph type="sldNum" sz="quarter" idx="10"/>
          </p:nvPr>
        </p:nvSpPr>
        <p:spPr/>
        <p:txBody>
          <a:bodyPr/>
          <a:lstStyle/>
          <a:p>
            <a:fld id="{79E490B0-56F8-AB46-B375-AE7FC10CF7CC}" type="slidenum">
              <a:rPr lang="en-US" smtClean="0"/>
              <a:pPr/>
              <a:t>3</a:t>
            </a:fld>
            <a:r>
              <a:rPr lang="en-US"/>
              <a:t>  |  </a:t>
            </a:r>
            <a:r>
              <a:rPr lang="de-DE"/>
              <a:t>© Randstad North America, Inc. 2017</a:t>
            </a:r>
            <a:endParaRPr lang="en-US" dirty="0"/>
          </a:p>
        </p:txBody>
      </p:sp>
      <p:sp>
        <p:nvSpPr>
          <p:cNvPr id="4" name="Text Placeholder 3"/>
          <p:cNvSpPr>
            <a:spLocks noGrp="1"/>
          </p:cNvSpPr>
          <p:nvPr>
            <p:ph type="body" sz="quarter" idx="11"/>
          </p:nvPr>
        </p:nvSpPr>
        <p:spPr/>
        <p:txBody>
          <a:bodyPr/>
          <a:lstStyle/>
          <a:p>
            <a:r>
              <a:rPr lang="en-US" dirty="0"/>
              <a:t>career workshop</a:t>
            </a:r>
          </a:p>
        </p:txBody>
      </p:sp>
    </p:spTree>
    <p:extLst>
      <p:ext uri="{BB962C8B-B14F-4D97-AF65-F5344CB8AC3E}">
        <p14:creationId xmlns:p14="http://schemas.microsoft.com/office/powerpoint/2010/main" val="2781372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9E490B0-56F8-AB46-B375-AE7FC10CF7CC}" type="slidenum">
              <a:rPr lang="en-US" smtClean="0"/>
              <a:pPr/>
              <a:t>4</a:t>
            </a:fld>
            <a:r>
              <a:rPr lang="en-US"/>
              <a:t>  </a:t>
            </a:r>
            <a:r>
              <a:rPr lang="en-US">
                <a:solidFill>
                  <a:srgbClr val="CDCDCD"/>
                </a:solidFill>
              </a:rPr>
              <a:t>|</a:t>
            </a:r>
            <a:r>
              <a:rPr lang="en-US"/>
              <a:t>  </a:t>
            </a:r>
            <a:r>
              <a:rPr lang="de-DE">
                <a:solidFill>
                  <a:srgbClr val="CDCDCD"/>
                </a:solidFill>
              </a:rPr>
              <a:t>© Randstad North America, Inc. 2017</a:t>
            </a:r>
            <a:endParaRPr lang="en-US" dirty="0">
              <a:solidFill>
                <a:srgbClr val="CDCDCD"/>
              </a:solidFill>
            </a:endParaRPr>
          </a:p>
        </p:txBody>
      </p:sp>
      <p:sp>
        <p:nvSpPr>
          <p:cNvPr id="3" name="Title 2"/>
          <p:cNvSpPr>
            <a:spLocks noGrp="1"/>
          </p:cNvSpPr>
          <p:nvPr>
            <p:ph type="title"/>
          </p:nvPr>
        </p:nvSpPr>
        <p:spPr/>
        <p:txBody>
          <a:bodyPr/>
          <a:lstStyle/>
          <a:p>
            <a:r>
              <a:rPr lang="en-US" dirty="0"/>
              <a:t>about </a:t>
            </a:r>
            <a:r>
              <a:rPr lang="en-US" dirty="0">
                <a:solidFill>
                  <a:srgbClr val="2175D9"/>
                </a:solidFill>
              </a:rPr>
              <a:t>us.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279" y="914110"/>
            <a:ext cx="6124575" cy="3640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8674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look into the </a:t>
            </a:r>
            <a:r>
              <a:rPr lang="en-US" dirty="0">
                <a:solidFill>
                  <a:srgbClr val="0F1941"/>
                </a:solidFill>
              </a:rPr>
              <a:t>marketplace:</a:t>
            </a:r>
          </a:p>
        </p:txBody>
      </p:sp>
      <p:sp>
        <p:nvSpPr>
          <p:cNvPr id="3" name="Slide Number Placeholder 2"/>
          <p:cNvSpPr>
            <a:spLocks noGrp="1"/>
          </p:cNvSpPr>
          <p:nvPr>
            <p:ph type="sldNum" sz="quarter" idx="10"/>
          </p:nvPr>
        </p:nvSpPr>
        <p:spPr/>
        <p:txBody>
          <a:bodyPr/>
          <a:lstStyle/>
          <a:p>
            <a:fld id="{79E490B0-56F8-AB46-B375-AE7FC10CF7CC}" type="slidenum">
              <a:rPr lang="en-US" smtClean="0"/>
              <a:pPr/>
              <a:t>5</a:t>
            </a:fld>
            <a:r>
              <a:rPr lang="en-US"/>
              <a:t>  |  </a:t>
            </a:r>
            <a:r>
              <a:rPr lang="de-DE"/>
              <a:t>© Randstad North America, Inc. 2017</a:t>
            </a:r>
            <a:endParaRPr lang="en-US" dirty="0"/>
          </a:p>
        </p:txBody>
      </p:sp>
      <p:sp>
        <p:nvSpPr>
          <p:cNvPr id="4" name="Text Placeholder 3"/>
          <p:cNvSpPr>
            <a:spLocks noGrp="1"/>
          </p:cNvSpPr>
          <p:nvPr>
            <p:ph type="body" sz="quarter" idx="11"/>
          </p:nvPr>
        </p:nvSpPr>
        <p:spPr/>
        <p:txBody>
          <a:bodyPr/>
          <a:lstStyle/>
          <a:p>
            <a:r>
              <a:rPr lang="en-US" dirty="0"/>
              <a:t>career workshop</a:t>
            </a:r>
          </a:p>
        </p:txBody>
      </p:sp>
    </p:spTree>
    <p:extLst>
      <p:ext uri="{BB962C8B-B14F-4D97-AF65-F5344CB8AC3E}">
        <p14:creationId xmlns:p14="http://schemas.microsoft.com/office/powerpoint/2010/main" val="2553538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F4377B-9944-4185-A8B5-148D8BF17833}"/>
              </a:ext>
            </a:extLst>
          </p:cNvPr>
          <p:cNvSpPr>
            <a:spLocks noGrp="1"/>
          </p:cNvSpPr>
          <p:nvPr>
            <p:ph type="title"/>
          </p:nvPr>
        </p:nvSpPr>
        <p:spPr>
          <a:xfrm>
            <a:off x="526432" y="1651183"/>
            <a:ext cx="5747124" cy="1328312"/>
          </a:xfrm>
        </p:spPr>
        <p:txBody>
          <a:bodyPr/>
          <a:lstStyle/>
          <a:p>
            <a:r>
              <a:rPr lang="en-US" sz="2400" dirty="0"/>
              <a:t>In October 2017, the US added 261,000 jobs and unemployment is at the lowest level since Clinton was president. </a:t>
            </a:r>
            <a:endParaRPr lang="en-US" sz="2400" dirty="0"/>
          </a:p>
        </p:txBody>
      </p:sp>
      <p:sp>
        <p:nvSpPr>
          <p:cNvPr id="3" name="Text Placeholder 2">
            <a:extLst>
              <a:ext uri="{FF2B5EF4-FFF2-40B4-BE49-F238E27FC236}">
                <a16:creationId xmlns:a16="http://schemas.microsoft.com/office/drawing/2014/main" xmlns="" id="{5B09F968-E333-469C-A927-ECEF4CE15036}"/>
              </a:ext>
            </a:extLst>
          </p:cNvPr>
          <p:cNvSpPr>
            <a:spLocks noGrp="1"/>
          </p:cNvSpPr>
          <p:nvPr>
            <p:ph type="body" sz="quarter" idx="10"/>
          </p:nvPr>
        </p:nvSpPr>
        <p:spPr/>
        <p:txBody>
          <a:bodyPr/>
          <a:lstStyle/>
          <a:p>
            <a:r>
              <a:rPr lang="en-US" dirty="0"/>
              <a:t>e</a:t>
            </a:r>
            <a:r>
              <a:rPr lang="en-US" dirty="0" smtClean="0"/>
              <a:t>conomic news.</a:t>
            </a:r>
            <a:endParaRPr lang="en-US" dirty="0"/>
          </a:p>
        </p:txBody>
      </p:sp>
    </p:spTree>
    <p:extLst>
      <p:ext uri="{BB962C8B-B14F-4D97-AF65-F5344CB8AC3E}">
        <p14:creationId xmlns:p14="http://schemas.microsoft.com/office/powerpoint/2010/main" val="2272117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bg2"/>
                </a:solidFill>
              </a:rPr>
              <a:t>junior business analyst </a:t>
            </a:r>
            <a:r>
              <a:rPr lang="en-US" sz="3000" dirty="0">
                <a:solidFill>
                  <a:schemeClr val="tx2"/>
                </a:solidFill>
              </a:rPr>
              <a:t>| Dallas metro market</a:t>
            </a:r>
          </a:p>
        </p:txBody>
      </p:sp>
      <p:sp>
        <p:nvSpPr>
          <p:cNvPr id="5" name="Rectangle 4"/>
          <p:cNvSpPr/>
          <p:nvPr/>
        </p:nvSpPr>
        <p:spPr>
          <a:xfrm>
            <a:off x="0" y="540556"/>
            <a:ext cx="9144000" cy="17842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8" rIns="91356" bIns="45678" rtlCol="0" anchor="ctr"/>
          <a:lstStyle/>
          <a:p>
            <a:pPr algn="ctr" defTabSz="685120" fontAlgn="base">
              <a:spcBef>
                <a:spcPct val="50000"/>
              </a:spcBef>
              <a:spcAft>
                <a:spcPct val="0"/>
              </a:spcAft>
            </a:pPr>
            <a:endParaRPr lang="en-US" sz="900" dirty="0">
              <a:solidFill>
                <a:prstClr val="white"/>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60127" y="946046"/>
            <a:ext cx="1089993" cy="1089993"/>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52427" y="934394"/>
            <a:ext cx="1088136" cy="1088136"/>
          </a:xfrm>
          <a:prstGeom prst="rect">
            <a:avLst/>
          </a:prstGeom>
        </p:spPr>
      </p:pic>
      <p:sp>
        <p:nvSpPr>
          <p:cNvPr id="8" name="TextBox 7"/>
          <p:cNvSpPr txBox="1"/>
          <p:nvPr/>
        </p:nvSpPr>
        <p:spPr>
          <a:xfrm rot="16200000">
            <a:off x="3416803" y="1080482"/>
            <a:ext cx="1512168" cy="830997"/>
          </a:xfrm>
          <a:prstGeom prst="rect">
            <a:avLst/>
          </a:prstGeom>
          <a:noFill/>
        </p:spPr>
        <p:txBody>
          <a:bodyPr wrap="square" lIns="91356" tIns="45678" rIns="91356" bIns="45678" rtlCol="0">
            <a:spAutoFit/>
          </a:bodyPr>
          <a:lstStyle/>
          <a:p>
            <a:pPr algn="ctr" defTabSz="685120" fontAlgn="base">
              <a:spcBef>
                <a:spcPct val="50000"/>
              </a:spcBef>
              <a:spcAft>
                <a:spcPct val="0"/>
              </a:spcAft>
            </a:pPr>
            <a:r>
              <a:rPr lang="en-US" sz="4800" dirty="0">
                <a:solidFill>
                  <a:srgbClr val="002654"/>
                </a:solidFill>
                <a:ea typeface="ＭＳ Ｐゴシック" charset="0"/>
              </a:rPr>
              <a:t>U$D</a:t>
            </a:r>
          </a:p>
        </p:txBody>
      </p:sp>
      <p:sp>
        <p:nvSpPr>
          <p:cNvPr id="10" name="TextBox 9"/>
          <p:cNvSpPr txBox="1"/>
          <p:nvPr/>
        </p:nvSpPr>
        <p:spPr>
          <a:xfrm>
            <a:off x="4588387" y="722348"/>
            <a:ext cx="1666762" cy="1431076"/>
          </a:xfrm>
          <a:prstGeom prst="rect">
            <a:avLst/>
          </a:prstGeom>
          <a:noFill/>
        </p:spPr>
        <p:txBody>
          <a:bodyPr wrap="none" lIns="91356" tIns="45678" rIns="91356" bIns="45678" rtlCol="0">
            <a:spAutoFit/>
          </a:bodyPr>
          <a:lstStyle/>
          <a:p>
            <a:pPr defTabSz="685120" fontAlgn="base">
              <a:spcBef>
                <a:spcPct val="50000"/>
              </a:spcBef>
              <a:spcAft>
                <a:spcPct val="0"/>
              </a:spcAft>
            </a:pPr>
            <a:r>
              <a:rPr lang="en-US" sz="2700" dirty="0">
                <a:solidFill>
                  <a:srgbClr val="002654"/>
                </a:solidFill>
                <a:ea typeface="ＭＳ Ｐゴシック" charset="0"/>
              </a:rPr>
              <a:t>$73,700</a:t>
            </a:r>
            <a:br>
              <a:rPr lang="en-US" sz="2700" dirty="0">
                <a:solidFill>
                  <a:srgbClr val="002654"/>
                </a:solidFill>
                <a:ea typeface="ＭＳ Ｐゴシック" charset="0"/>
              </a:rPr>
            </a:br>
            <a:r>
              <a:rPr lang="en-US" sz="3300" dirty="0">
                <a:solidFill>
                  <a:srgbClr val="002654"/>
                </a:solidFill>
                <a:ea typeface="ＭＳ Ｐゴシック" charset="0"/>
              </a:rPr>
              <a:t>$87,650</a:t>
            </a:r>
            <a:br>
              <a:rPr lang="en-US" sz="3300" dirty="0">
                <a:solidFill>
                  <a:srgbClr val="002654"/>
                </a:solidFill>
                <a:ea typeface="ＭＳ Ｐゴシック" charset="0"/>
              </a:rPr>
            </a:br>
            <a:r>
              <a:rPr lang="en-US" sz="2700" dirty="0">
                <a:solidFill>
                  <a:srgbClr val="002654"/>
                </a:solidFill>
                <a:ea typeface="ＭＳ Ｐゴシック" charset="0"/>
              </a:rPr>
              <a:t>$101,650</a:t>
            </a:r>
          </a:p>
        </p:txBody>
      </p:sp>
      <p:sp>
        <p:nvSpPr>
          <p:cNvPr id="11" name="TextBox 10"/>
          <p:cNvSpPr txBox="1"/>
          <p:nvPr/>
        </p:nvSpPr>
        <p:spPr>
          <a:xfrm>
            <a:off x="2308398" y="1003081"/>
            <a:ext cx="1203450" cy="438578"/>
          </a:xfrm>
          <a:prstGeom prst="rect">
            <a:avLst/>
          </a:prstGeom>
          <a:noFill/>
        </p:spPr>
        <p:txBody>
          <a:bodyPr wrap="none" lIns="91356" tIns="45678" rIns="91356" bIns="45678" rtlCol="0">
            <a:spAutoFit/>
          </a:bodyPr>
          <a:lstStyle/>
          <a:p>
            <a:pPr algn="ctr" defTabSz="685120" fontAlgn="base">
              <a:spcBef>
                <a:spcPct val="50000"/>
              </a:spcBef>
              <a:spcAft>
                <a:spcPct val="0"/>
              </a:spcAft>
            </a:pPr>
            <a:r>
              <a:rPr lang="en-US" sz="1100" dirty="0">
                <a:solidFill>
                  <a:srgbClr val="002654"/>
                </a:solidFill>
                <a:ea typeface="ＭＳ Ｐゴシック" charset="0"/>
              </a:rPr>
              <a:t>Passive &amp; active</a:t>
            </a:r>
            <a:br>
              <a:rPr lang="en-US" sz="1100" dirty="0">
                <a:solidFill>
                  <a:srgbClr val="002654"/>
                </a:solidFill>
                <a:ea typeface="ＭＳ Ｐゴシック" charset="0"/>
              </a:rPr>
            </a:br>
            <a:r>
              <a:rPr lang="en-US" sz="1100" dirty="0">
                <a:solidFill>
                  <a:srgbClr val="002654"/>
                </a:solidFill>
                <a:ea typeface="ＭＳ Ｐゴシック" charset="0"/>
              </a:rPr>
              <a:t>candidates</a:t>
            </a:r>
          </a:p>
        </p:txBody>
      </p:sp>
      <p:sp>
        <p:nvSpPr>
          <p:cNvPr id="15" name="TextBox 14"/>
          <p:cNvSpPr txBox="1"/>
          <p:nvPr/>
        </p:nvSpPr>
        <p:spPr>
          <a:xfrm>
            <a:off x="2591852" y="714939"/>
            <a:ext cx="761577" cy="369247"/>
          </a:xfrm>
          <a:prstGeom prst="rect">
            <a:avLst/>
          </a:prstGeom>
          <a:noFill/>
        </p:spPr>
        <p:txBody>
          <a:bodyPr wrap="none" lIns="91356" tIns="45678" rIns="91356" bIns="45678" rtlCol="0">
            <a:spAutoFit/>
          </a:bodyPr>
          <a:lstStyle/>
          <a:p>
            <a:pPr defTabSz="685120" fontAlgn="base">
              <a:spcBef>
                <a:spcPct val="50000"/>
              </a:spcBef>
              <a:spcAft>
                <a:spcPct val="0"/>
              </a:spcAft>
            </a:pPr>
            <a:r>
              <a:rPr lang="en-US" dirty="0">
                <a:solidFill>
                  <a:srgbClr val="002654"/>
                </a:solidFill>
                <a:ea typeface="ＭＳ Ｐゴシック" charset="0"/>
              </a:rPr>
              <a:t>2,000</a:t>
            </a:r>
          </a:p>
        </p:txBody>
      </p:sp>
      <p:sp>
        <p:nvSpPr>
          <p:cNvPr id="23" name="TextBox 4"/>
          <p:cNvSpPr txBox="1"/>
          <p:nvPr/>
        </p:nvSpPr>
        <p:spPr>
          <a:xfrm>
            <a:off x="8313731" y="2146033"/>
            <a:ext cx="830109" cy="173041"/>
          </a:xfrm>
          <a:prstGeom prst="rect">
            <a:avLst/>
          </a:prstGeom>
          <a:noFill/>
        </p:spPr>
        <p:txBody>
          <a:bodyPr wrap="none" lIns="91356" tIns="45678" rIns="91356" bIns="4567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50000"/>
              </a:spcBef>
              <a:spcAft>
                <a:spcPct val="0"/>
              </a:spcAft>
            </a:pPr>
            <a:r>
              <a:rPr lang="en-US" sz="500" dirty="0">
                <a:solidFill>
                  <a:prstClr val="white"/>
                </a:solidFill>
              </a:rPr>
              <a:t>Source: TalentNeuron</a:t>
            </a:r>
          </a:p>
        </p:txBody>
      </p:sp>
      <p:sp>
        <p:nvSpPr>
          <p:cNvPr id="19" name="TextBox 18"/>
          <p:cNvSpPr txBox="1"/>
          <p:nvPr/>
        </p:nvSpPr>
        <p:spPr>
          <a:xfrm>
            <a:off x="2433525" y="1765012"/>
            <a:ext cx="999789" cy="265454"/>
          </a:xfrm>
          <a:prstGeom prst="rect">
            <a:avLst/>
          </a:prstGeom>
          <a:noFill/>
        </p:spPr>
        <p:txBody>
          <a:bodyPr wrap="none" lIns="91356" tIns="45678" rIns="91356" bIns="45678" rtlCol="0">
            <a:spAutoFit/>
          </a:bodyPr>
          <a:lstStyle/>
          <a:p>
            <a:pPr algn="ctr" defTabSz="685120" fontAlgn="base">
              <a:spcBef>
                <a:spcPct val="50000"/>
              </a:spcBef>
              <a:spcAft>
                <a:spcPct val="0"/>
              </a:spcAft>
            </a:pPr>
            <a:r>
              <a:rPr lang="en-US" sz="1100" dirty="0">
                <a:solidFill>
                  <a:srgbClr val="002654"/>
                </a:solidFill>
                <a:ea typeface="ＭＳ Ｐゴシック" charset="0"/>
              </a:rPr>
              <a:t>job openings</a:t>
            </a:r>
          </a:p>
        </p:txBody>
      </p:sp>
      <p:sp>
        <p:nvSpPr>
          <p:cNvPr id="20" name="TextBox 19"/>
          <p:cNvSpPr txBox="1"/>
          <p:nvPr/>
        </p:nvSpPr>
        <p:spPr>
          <a:xfrm>
            <a:off x="2669596" y="1476882"/>
            <a:ext cx="606087" cy="369247"/>
          </a:xfrm>
          <a:prstGeom prst="rect">
            <a:avLst/>
          </a:prstGeom>
          <a:noFill/>
        </p:spPr>
        <p:txBody>
          <a:bodyPr wrap="none" lIns="91356" tIns="45678" rIns="91356" bIns="45678" rtlCol="0">
            <a:spAutoFit/>
          </a:bodyPr>
          <a:lstStyle/>
          <a:p>
            <a:pPr defTabSz="685120" fontAlgn="base">
              <a:spcBef>
                <a:spcPct val="50000"/>
              </a:spcBef>
              <a:spcAft>
                <a:spcPct val="0"/>
              </a:spcAft>
            </a:pPr>
            <a:r>
              <a:rPr lang="en-US" dirty="0">
                <a:solidFill>
                  <a:srgbClr val="002654"/>
                </a:solidFill>
                <a:ea typeface="ＭＳ Ｐゴシック" charset="0"/>
              </a:rPr>
              <a:t>40+</a:t>
            </a:r>
          </a:p>
        </p:txBody>
      </p:sp>
      <p:cxnSp>
        <p:nvCxnSpPr>
          <p:cNvPr id="21" name="Straight Connector 20"/>
          <p:cNvCxnSpPr/>
          <p:nvPr/>
        </p:nvCxnSpPr>
        <p:spPr bwMode="auto">
          <a:xfrm flipV="1">
            <a:off x="2393451" y="1476854"/>
            <a:ext cx="1032427" cy="1134"/>
          </a:xfrm>
          <a:prstGeom prst="line">
            <a:avLst/>
          </a:prstGeom>
          <a:solidFill>
            <a:schemeClr val="tx2"/>
          </a:solidFill>
          <a:ln w="28575" cap="flat" cmpd="sng" algn="ctr">
            <a:solidFill>
              <a:schemeClr val="tx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2439896"/>
            <a:ext cx="3782350" cy="2269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2" name="Chart 21"/>
          <p:cNvGraphicFramePr/>
          <p:nvPr>
            <p:extLst>
              <p:ext uri="{D42A27DB-BD31-4B8C-83A1-F6EECF244321}">
                <p14:modId xmlns:p14="http://schemas.microsoft.com/office/powerpoint/2010/main" val="1079136604"/>
              </p:ext>
            </p:extLst>
          </p:nvPr>
        </p:nvGraphicFramePr>
        <p:xfrm>
          <a:off x="4038612" y="2439897"/>
          <a:ext cx="5006651" cy="226940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924170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bg2"/>
                </a:solidFill>
              </a:rPr>
              <a:t>mid-level business analyst </a:t>
            </a:r>
            <a:r>
              <a:rPr lang="en-US" sz="3000" dirty="0">
                <a:solidFill>
                  <a:schemeClr val="tx2"/>
                </a:solidFill>
              </a:rPr>
              <a:t>| Dallas metro market</a:t>
            </a:r>
          </a:p>
        </p:txBody>
      </p:sp>
      <p:sp>
        <p:nvSpPr>
          <p:cNvPr id="5" name="Rectangle 4"/>
          <p:cNvSpPr/>
          <p:nvPr/>
        </p:nvSpPr>
        <p:spPr>
          <a:xfrm>
            <a:off x="0" y="545163"/>
            <a:ext cx="9144000" cy="17842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58" tIns="45679" rIns="91358" bIns="45679" rtlCol="0" anchor="ctr"/>
          <a:lstStyle/>
          <a:p>
            <a:pPr algn="ctr" defTabSz="685137" fontAlgn="base">
              <a:spcBef>
                <a:spcPct val="50000"/>
              </a:spcBef>
              <a:spcAft>
                <a:spcPct val="0"/>
              </a:spcAft>
            </a:pPr>
            <a:endParaRPr lang="en-US" sz="900" dirty="0">
              <a:solidFill>
                <a:prstClr val="white"/>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43172" y="961286"/>
            <a:ext cx="1089993" cy="1089993"/>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35472" y="949634"/>
            <a:ext cx="1088136" cy="1088136"/>
          </a:xfrm>
          <a:prstGeom prst="rect">
            <a:avLst/>
          </a:prstGeom>
        </p:spPr>
      </p:pic>
      <p:sp>
        <p:nvSpPr>
          <p:cNvPr id="8" name="TextBox 7"/>
          <p:cNvSpPr txBox="1"/>
          <p:nvPr/>
        </p:nvSpPr>
        <p:spPr>
          <a:xfrm rot="16200000">
            <a:off x="3321114" y="1095722"/>
            <a:ext cx="1512168" cy="830997"/>
          </a:xfrm>
          <a:prstGeom prst="rect">
            <a:avLst/>
          </a:prstGeom>
          <a:noFill/>
        </p:spPr>
        <p:txBody>
          <a:bodyPr wrap="square" lIns="91358" tIns="45679" rIns="91358" bIns="45679" rtlCol="0">
            <a:spAutoFit/>
          </a:bodyPr>
          <a:lstStyle/>
          <a:p>
            <a:pPr algn="ctr" defTabSz="685137" fontAlgn="base">
              <a:spcBef>
                <a:spcPct val="50000"/>
              </a:spcBef>
              <a:spcAft>
                <a:spcPct val="0"/>
              </a:spcAft>
            </a:pPr>
            <a:r>
              <a:rPr lang="en-US" sz="4800" dirty="0">
                <a:solidFill>
                  <a:srgbClr val="002654"/>
                </a:solidFill>
                <a:ea typeface="ＭＳ Ｐゴシック" charset="0"/>
              </a:rPr>
              <a:t>U$D</a:t>
            </a:r>
          </a:p>
        </p:txBody>
      </p:sp>
      <p:sp>
        <p:nvSpPr>
          <p:cNvPr id="10" name="TextBox 9"/>
          <p:cNvSpPr txBox="1"/>
          <p:nvPr/>
        </p:nvSpPr>
        <p:spPr>
          <a:xfrm>
            <a:off x="4492737" y="737588"/>
            <a:ext cx="1924464" cy="1431078"/>
          </a:xfrm>
          <a:prstGeom prst="rect">
            <a:avLst/>
          </a:prstGeom>
          <a:noFill/>
        </p:spPr>
        <p:txBody>
          <a:bodyPr wrap="none" lIns="91358" tIns="45679" rIns="91358" bIns="45679" rtlCol="0">
            <a:spAutoFit/>
          </a:bodyPr>
          <a:lstStyle/>
          <a:p>
            <a:pPr defTabSz="685137" fontAlgn="base">
              <a:spcBef>
                <a:spcPct val="50000"/>
              </a:spcBef>
              <a:spcAft>
                <a:spcPct val="0"/>
              </a:spcAft>
            </a:pPr>
            <a:r>
              <a:rPr lang="en-US" sz="2700" dirty="0">
                <a:solidFill>
                  <a:srgbClr val="002654"/>
                </a:solidFill>
                <a:ea typeface="ＭＳ Ｐゴシック" charset="0"/>
              </a:rPr>
              <a:t>$94,000</a:t>
            </a:r>
            <a:br>
              <a:rPr lang="en-US" sz="2700" dirty="0">
                <a:solidFill>
                  <a:srgbClr val="002654"/>
                </a:solidFill>
                <a:ea typeface="ＭＳ Ｐゴシック" charset="0"/>
              </a:rPr>
            </a:br>
            <a:r>
              <a:rPr lang="en-US" sz="3300" dirty="0">
                <a:solidFill>
                  <a:srgbClr val="002654"/>
                </a:solidFill>
                <a:ea typeface="ＭＳ Ｐゴシック" charset="0"/>
              </a:rPr>
              <a:t>$104,050</a:t>
            </a:r>
            <a:br>
              <a:rPr lang="en-US" sz="3300" dirty="0">
                <a:solidFill>
                  <a:srgbClr val="002654"/>
                </a:solidFill>
                <a:ea typeface="ＭＳ Ｐゴシック" charset="0"/>
              </a:rPr>
            </a:br>
            <a:r>
              <a:rPr lang="en-US" sz="2700" dirty="0">
                <a:solidFill>
                  <a:srgbClr val="002654"/>
                </a:solidFill>
                <a:ea typeface="ＭＳ Ｐゴシック" charset="0"/>
              </a:rPr>
              <a:t>$114,150</a:t>
            </a:r>
          </a:p>
        </p:txBody>
      </p:sp>
      <p:sp>
        <p:nvSpPr>
          <p:cNvPr id="11" name="TextBox 10"/>
          <p:cNvSpPr txBox="1"/>
          <p:nvPr/>
        </p:nvSpPr>
        <p:spPr>
          <a:xfrm>
            <a:off x="2191443" y="1018321"/>
            <a:ext cx="1203450" cy="438578"/>
          </a:xfrm>
          <a:prstGeom prst="rect">
            <a:avLst/>
          </a:prstGeom>
          <a:noFill/>
        </p:spPr>
        <p:txBody>
          <a:bodyPr wrap="none" lIns="91358" tIns="45679" rIns="91358" bIns="45679" rtlCol="0">
            <a:spAutoFit/>
          </a:bodyPr>
          <a:lstStyle/>
          <a:p>
            <a:pPr algn="ctr" defTabSz="685137" fontAlgn="base">
              <a:spcBef>
                <a:spcPct val="50000"/>
              </a:spcBef>
              <a:spcAft>
                <a:spcPct val="0"/>
              </a:spcAft>
            </a:pPr>
            <a:r>
              <a:rPr lang="en-US" sz="1100" dirty="0">
                <a:solidFill>
                  <a:srgbClr val="002654"/>
                </a:solidFill>
                <a:ea typeface="ＭＳ Ｐゴシック" charset="0"/>
              </a:rPr>
              <a:t>Passive &amp; active</a:t>
            </a:r>
            <a:br>
              <a:rPr lang="en-US" sz="1100" dirty="0">
                <a:solidFill>
                  <a:srgbClr val="002654"/>
                </a:solidFill>
                <a:ea typeface="ＭＳ Ｐゴシック" charset="0"/>
              </a:rPr>
            </a:br>
            <a:r>
              <a:rPr lang="en-US" sz="1100" dirty="0">
                <a:solidFill>
                  <a:srgbClr val="002654"/>
                </a:solidFill>
                <a:ea typeface="ＭＳ Ｐゴシック" charset="0"/>
              </a:rPr>
              <a:t>candidates</a:t>
            </a:r>
          </a:p>
        </p:txBody>
      </p:sp>
      <p:sp>
        <p:nvSpPr>
          <p:cNvPr id="15" name="TextBox 14"/>
          <p:cNvSpPr txBox="1"/>
          <p:nvPr/>
        </p:nvSpPr>
        <p:spPr>
          <a:xfrm>
            <a:off x="2474897" y="730179"/>
            <a:ext cx="761581" cy="369249"/>
          </a:xfrm>
          <a:prstGeom prst="rect">
            <a:avLst/>
          </a:prstGeom>
          <a:noFill/>
        </p:spPr>
        <p:txBody>
          <a:bodyPr wrap="none" lIns="91358" tIns="45679" rIns="91358" bIns="45679" rtlCol="0">
            <a:spAutoFit/>
          </a:bodyPr>
          <a:lstStyle/>
          <a:p>
            <a:pPr defTabSz="685137" fontAlgn="base">
              <a:spcBef>
                <a:spcPct val="50000"/>
              </a:spcBef>
              <a:spcAft>
                <a:spcPct val="0"/>
              </a:spcAft>
            </a:pPr>
            <a:r>
              <a:rPr lang="en-US" dirty="0">
                <a:solidFill>
                  <a:srgbClr val="002654"/>
                </a:solidFill>
                <a:ea typeface="ＭＳ Ｐゴシック" charset="0"/>
              </a:rPr>
              <a:t>1,800</a:t>
            </a:r>
          </a:p>
        </p:txBody>
      </p:sp>
      <p:sp>
        <p:nvSpPr>
          <p:cNvPr id="23" name="TextBox 4"/>
          <p:cNvSpPr txBox="1"/>
          <p:nvPr/>
        </p:nvSpPr>
        <p:spPr>
          <a:xfrm>
            <a:off x="8313731" y="2161272"/>
            <a:ext cx="830109" cy="173041"/>
          </a:xfrm>
          <a:prstGeom prst="rect">
            <a:avLst/>
          </a:prstGeom>
          <a:noFill/>
        </p:spPr>
        <p:txBody>
          <a:bodyPr wrap="none" lIns="91358" tIns="45679" rIns="91358" bIns="4567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50000"/>
              </a:spcBef>
              <a:spcAft>
                <a:spcPct val="0"/>
              </a:spcAft>
            </a:pPr>
            <a:r>
              <a:rPr lang="en-US" sz="500" dirty="0">
                <a:solidFill>
                  <a:prstClr val="white"/>
                </a:solidFill>
              </a:rPr>
              <a:t>Source: TalentNeuron</a:t>
            </a:r>
          </a:p>
        </p:txBody>
      </p:sp>
      <p:sp>
        <p:nvSpPr>
          <p:cNvPr id="19" name="TextBox 18"/>
          <p:cNvSpPr txBox="1"/>
          <p:nvPr/>
        </p:nvSpPr>
        <p:spPr>
          <a:xfrm>
            <a:off x="2316570" y="1780252"/>
            <a:ext cx="999789" cy="265454"/>
          </a:xfrm>
          <a:prstGeom prst="rect">
            <a:avLst/>
          </a:prstGeom>
          <a:noFill/>
        </p:spPr>
        <p:txBody>
          <a:bodyPr wrap="none" lIns="91358" tIns="45679" rIns="91358" bIns="45679" rtlCol="0">
            <a:spAutoFit/>
          </a:bodyPr>
          <a:lstStyle/>
          <a:p>
            <a:pPr algn="ctr" defTabSz="685137" fontAlgn="base">
              <a:spcBef>
                <a:spcPct val="50000"/>
              </a:spcBef>
              <a:spcAft>
                <a:spcPct val="0"/>
              </a:spcAft>
            </a:pPr>
            <a:r>
              <a:rPr lang="en-US" sz="1100" dirty="0">
                <a:solidFill>
                  <a:srgbClr val="002654"/>
                </a:solidFill>
                <a:ea typeface="ＭＳ Ｐゴシック" charset="0"/>
              </a:rPr>
              <a:t>job openings</a:t>
            </a:r>
          </a:p>
        </p:txBody>
      </p:sp>
      <p:sp>
        <p:nvSpPr>
          <p:cNvPr id="20" name="TextBox 19"/>
          <p:cNvSpPr txBox="1"/>
          <p:nvPr/>
        </p:nvSpPr>
        <p:spPr>
          <a:xfrm>
            <a:off x="2551532" y="1492122"/>
            <a:ext cx="606091" cy="369249"/>
          </a:xfrm>
          <a:prstGeom prst="rect">
            <a:avLst/>
          </a:prstGeom>
          <a:noFill/>
        </p:spPr>
        <p:txBody>
          <a:bodyPr wrap="none" lIns="91358" tIns="45679" rIns="91358" bIns="45679" rtlCol="0">
            <a:spAutoFit/>
          </a:bodyPr>
          <a:lstStyle/>
          <a:p>
            <a:pPr defTabSz="685137" fontAlgn="base">
              <a:spcBef>
                <a:spcPct val="50000"/>
              </a:spcBef>
              <a:spcAft>
                <a:spcPct val="0"/>
              </a:spcAft>
            </a:pPr>
            <a:r>
              <a:rPr lang="en-US" dirty="0">
                <a:solidFill>
                  <a:srgbClr val="002654"/>
                </a:solidFill>
                <a:ea typeface="ＭＳ Ｐゴシック" charset="0"/>
              </a:rPr>
              <a:t>80+</a:t>
            </a:r>
          </a:p>
        </p:txBody>
      </p:sp>
      <p:cxnSp>
        <p:nvCxnSpPr>
          <p:cNvPr id="21" name="Straight Connector 20"/>
          <p:cNvCxnSpPr/>
          <p:nvPr/>
        </p:nvCxnSpPr>
        <p:spPr bwMode="auto">
          <a:xfrm flipV="1">
            <a:off x="2276496" y="1492094"/>
            <a:ext cx="1032427" cy="1134"/>
          </a:xfrm>
          <a:prstGeom prst="line">
            <a:avLst/>
          </a:prstGeom>
          <a:solidFill>
            <a:schemeClr val="tx2"/>
          </a:solidFill>
          <a:ln w="28575" cap="flat" cmpd="sng" algn="ctr">
            <a:solidFill>
              <a:schemeClr val="tx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6" name="Chart 25"/>
          <p:cNvGraphicFramePr/>
          <p:nvPr>
            <p:extLst>
              <p:ext uri="{D42A27DB-BD31-4B8C-83A1-F6EECF244321}">
                <p14:modId xmlns:p14="http://schemas.microsoft.com/office/powerpoint/2010/main" val="3470007820"/>
              </p:ext>
            </p:extLst>
          </p:nvPr>
        </p:nvGraphicFramePr>
        <p:xfrm>
          <a:off x="4038612" y="2439897"/>
          <a:ext cx="5006651" cy="2269409"/>
        </p:xfrm>
        <a:graphic>
          <a:graphicData uri="http://schemas.openxmlformats.org/drawingml/2006/chart">
            <c:chart xmlns:c="http://schemas.openxmlformats.org/drawingml/2006/chart" xmlns:r="http://schemas.openxmlformats.org/officeDocument/2006/relationships" r:id="rId5"/>
          </a:graphicData>
        </a:graphic>
      </p:graphicFrame>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2386806"/>
            <a:ext cx="3807283" cy="232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204026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bg2"/>
                </a:solidFill>
              </a:rPr>
              <a:t>senior business analyst </a:t>
            </a:r>
            <a:r>
              <a:rPr lang="en-US" sz="3000" dirty="0">
                <a:solidFill>
                  <a:schemeClr val="tx2"/>
                </a:solidFill>
              </a:rPr>
              <a:t>| Dallas metro market</a:t>
            </a:r>
          </a:p>
        </p:txBody>
      </p:sp>
      <p:sp>
        <p:nvSpPr>
          <p:cNvPr id="5" name="Rectangle 4"/>
          <p:cNvSpPr/>
          <p:nvPr/>
        </p:nvSpPr>
        <p:spPr>
          <a:xfrm>
            <a:off x="0" y="552783"/>
            <a:ext cx="9144000" cy="17842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62" tIns="45681" rIns="91362" bIns="45681" rtlCol="0" anchor="ctr"/>
          <a:lstStyle/>
          <a:p>
            <a:pPr algn="ctr" defTabSz="685171" fontAlgn="base">
              <a:spcBef>
                <a:spcPct val="50000"/>
              </a:spcBef>
              <a:spcAft>
                <a:spcPct val="0"/>
              </a:spcAft>
            </a:pPr>
            <a:endParaRPr lang="en-US" sz="900" dirty="0">
              <a:solidFill>
                <a:prstClr val="white"/>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1907" y="968906"/>
            <a:ext cx="1089993" cy="1089993"/>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14207" y="957254"/>
            <a:ext cx="1088136" cy="1088136"/>
          </a:xfrm>
          <a:prstGeom prst="rect">
            <a:avLst/>
          </a:prstGeom>
        </p:spPr>
      </p:pic>
      <p:sp>
        <p:nvSpPr>
          <p:cNvPr id="8" name="TextBox 7"/>
          <p:cNvSpPr txBox="1"/>
          <p:nvPr/>
        </p:nvSpPr>
        <p:spPr>
          <a:xfrm rot="16200000">
            <a:off x="3299849" y="1103342"/>
            <a:ext cx="1512168" cy="830997"/>
          </a:xfrm>
          <a:prstGeom prst="rect">
            <a:avLst/>
          </a:prstGeom>
          <a:noFill/>
        </p:spPr>
        <p:txBody>
          <a:bodyPr wrap="square" lIns="91362" tIns="45681" rIns="91362" bIns="45681" rtlCol="0">
            <a:spAutoFit/>
          </a:bodyPr>
          <a:lstStyle/>
          <a:p>
            <a:pPr algn="ctr" defTabSz="685171" fontAlgn="base">
              <a:spcBef>
                <a:spcPct val="50000"/>
              </a:spcBef>
              <a:spcAft>
                <a:spcPct val="0"/>
              </a:spcAft>
            </a:pPr>
            <a:r>
              <a:rPr lang="en-US" sz="4800" dirty="0">
                <a:solidFill>
                  <a:srgbClr val="002654"/>
                </a:solidFill>
                <a:ea typeface="ＭＳ Ｐゴシック" charset="0"/>
              </a:rPr>
              <a:t>U$D</a:t>
            </a:r>
          </a:p>
        </p:txBody>
      </p:sp>
      <p:sp>
        <p:nvSpPr>
          <p:cNvPr id="10" name="TextBox 9"/>
          <p:cNvSpPr txBox="1"/>
          <p:nvPr/>
        </p:nvSpPr>
        <p:spPr>
          <a:xfrm>
            <a:off x="4387611" y="745208"/>
            <a:ext cx="1928576" cy="1431082"/>
          </a:xfrm>
          <a:prstGeom prst="rect">
            <a:avLst/>
          </a:prstGeom>
          <a:noFill/>
        </p:spPr>
        <p:txBody>
          <a:bodyPr wrap="none" lIns="91362" tIns="45681" rIns="91362" bIns="45681" rtlCol="0">
            <a:spAutoFit/>
          </a:bodyPr>
          <a:lstStyle/>
          <a:p>
            <a:pPr defTabSz="685171" fontAlgn="base">
              <a:spcBef>
                <a:spcPct val="50000"/>
              </a:spcBef>
              <a:spcAft>
                <a:spcPct val="0"/>
              </a:spcAft>
            </a:pPr>
            <a:r>
              <a:rPr lang="en-US" sz="2700" dirty="0">
                <a:solidFill>
                  <a:srgbClr val="002654"/>
                </a:solidFill>
                <a:ea typeface="ＭＳ Ｐゴシック" charset="0"/>
              </a:rPr>
              <a:t>$108,550</a:t>
            </a:r>
            <a:br>
              <a:rPr lang="en-US" sz="2700" dirty="0">
                <a:solidFill>
                  <a:srgbClr val="002654"/>
                </a:solidFill>
                <a:ea typeface="ＭＳ Ｐゴシック" charset="0"/>
              </a:rPr>
            </a:br>
            <a:r>
              <a:rPr lang="en-US" sz="3300" dirty="0">
                <a:solidFill>
                  <a:srgbClr val="002654"/>
                </a:solidFill>
                <a:ea typeface="ＭＳ Ｐゴシック" charset="0"/>
              </a:rPr>
              <a:t>$118,300</a:t>
            </a:r>
            <a:br>
              <a:rPr lang="en-US" sz="3300" dirty="0">
                <a:solidFill>
                  <a:srgbClr val="002654"/>
                </a:solidFill>
                <a:ea typeface="ＭＳ Ｐゴシック" charset="0"/>
              </a:rPr>
            </a:br>
            <a:r>
              <a:rPr lang="en-US" sz="2700" dirty="0">
                <a:solidFill>
                  <a:srgbClr val="002654"/>
                </a:solidFill>
                <a:ea typeface="ＭＳ Ｐゴシック" charset="0"/>
              </a:rPr>
              <a:t>$128,050</a:t>
            </a:r>
          </a:p>
        </p:txBody>
      </p:sp>
      <p:sp>
        <p:nvSpPr>
          <p:cNvPr id="11" name="TextBox 10"/>
          <p:cNvSpPr txBox="1"/>
          <p:nvPr/>
        </p:nvSpPr>
        <p:spPr>
          <a:xfrm>
            <a:off x="2170178" y="1025941"/>
            <a:ext cx="1203450" cy="438578"/>
          </a:xfrm>
          <a:prstGeom prst="rect">
            <a:avLst/>
          </a:prstGeom>
          <a:noFill/>
        </p:spPr>
        <p:txBody>
          <a:bodyPr wrap="none" lIns="91362" tIns="45681" rIns="91362" bIns="45681" rtlCol="0">
            <a:spAutoFit/>
          </a:bodyPr>
          <a:lstStyle/>
          <a:p>
            <a:pPr algn="ctr" defTabSz="685171" fontAlgn="base">
              <a:spcBef>
                <a:spcPct val="50000"/>
              </a:spcBef>
              <a:spcAft>
                <a:spcPct val="0"/>
              </a:spcAft>
            </a:pPr>
            <a:r>
              <a:rPr lang="en-US" sz="1100" dirty="0">
                <a:solidFill>
                  <a:srgbClr val="002654"/>
                </a:solidFill>
                <a:ea typeface="ＭＳ Ｐゴシック" charset="0"/>
              </a:rPr>
              <a:t>Passive &amp; active</a:t>
            </a:r>
            <a:br>
              <a:rPr lang="en-US" sz="1100" dirty="0">
                <a:solidFill>
                  <a:srgbClr val="002654"/>
                </a:solidFill>
                <a:ea typeface="ＭＳ Ｐゴシック" charset="0"/>
              </a:rPr>
            </a:br>
            <a:r>
              <a:rPr lang="en-US" sz="1100" dirty="0">
                <a:solidFill>
                  <a:srgbClr val="002654"/>
                </a:solidFill>
                <a:ea typeface="ＭＳ Ｐゴシック" charset="0"/>
              </a:rPr>
              <a:t>candidates</a:t>
            </a:r>
          </a:p>
        </p:txBody>
      </p:sp>
      <p:sp>
        <p:nvSpPr>
          <p:cNvPr id="15" name="TextBox 14"/>
          <p:cNvSpPr txBox="1"/>
          <p:nvPr/>
        </p:nvSpPr>
        <p:spPr>
          <a:xfrm>
            <a:off x="2489233" y="719137"/>
            <a:ext cx="564421" cy="369253"/>
          </a:xfrm>
          <a:prstGeom prst="rect">
            <a:avLst/>
          </a:prstGeom>
          <a:noFill/>
        </p:spPr>
        <p:txBody>
          <a:bodyPr wrap="none" lIns="91362" tIns="45681" rIns="91362" bIns="45681" rtlCol="0">
            <a:spAutoFit/>
          </a:bodyPr>
          <a:lstStyle/>
          <a:p>
            <a:pPr defTabSz="685171" fontAlgn="base">
              <a:spcBef>
                <a:spcPct val="50000"/>
              </a:spcBef>
              <a:spcAft>
                <a:spcPct val="0"/>
              </a:spcAft>
            </a:pPr>
            <a:r>
              <a:rPr lang="en-US" dirty="0">
                <a:solidFill>
                  <a:srgbClr val="002654"/>
                </a:solidFill>
                <a:ea typeface="ＭＳ Ｐゴシック" charset="0"/>
              </a:rPr>
              <a:t>800</a:t>
            </a:r>
          </a:p>
        </p:txBody>
      </p:sp>
      <p:sp>
        <p:nvSpPr>
          <p:cNvPr id="23" name="TextBox 4"/>
          <p:cNvSpPr txBox="1"/>
          <p:nvPr/>
        </p:nvSpPr>
        <p:spPr>
          <a:xfrm>
            <a:off x="9228134" y="2168891"/>
            <a:ext cx="830271" cy="173121"/>
          </a:xfrm>
          <a:prstGeom prst="rect">
            <a:avLst/>
          </a:prstGeom>
          <a:noFill/>
        </p:spPr>
        <p:txBody>
          <a:bodyPr wrap="none" lIns="91362" tIns="45681" rIns="91362" bIns="45681"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50000"/>
              </a:spcBef>
              <a:spcAft>
                <a:spcPct val="0"/>
              </a:spcAft>
            </a:pPr>
            <a:r>
              <a:rPr lang="en-US" sz="500" dirty="0">
                <a:solidFill>
                  <a:prstClr val="white"/>
                </a:solidFill>
              </a:rPr>
              <a:t>Source: TalentNeuron</a:t>
            </a:r>
          </a:p>
        </p:txBody>
      </p:sp>
      <p:sp>
        <p:nvSpPr>
          <p:cNvPr id="19" name="TextBox 18"/>
          <p:cNvSpPr txBox="1"/>
          <p:nvPr/>
        </p:nvSpPr>
        <p:spPr>
          <a:xfrm>
            <a:off x="2295305" y="1787872"/>
            <a:ext cx="999789" cy="265454"/>
          </a:xfrm>
          <a:prstGeom prst="rect">
            <a:avLst/>
          </a:prstGeom>
          <a:noFill/>
        </p:spPr>
        <p:txBody>
          <a:bodyPr wrap="none" lIns="91362" tIns="45681" rIns="91362" bIns="45681" rtlCol="0">
            <a:spAutoFit/>
          </a:bodyPr>
          <a:lstStyle/>
          <a:p>
            <a:pPr algn="ctr" defTabSz="685171" fontAlgn="base">
              <a:spcBef>
                <a:spcPct val="50000"/>
              </a:spcBef>
              <a:spcAft>
                <a:spcPct val="0"/>
              </a:spcAft>
            </a:pPr>
            <a:r>
              <a:rPr lang="en-US" sz="1100" dirty="0">
                <a:solidFill>
                  <a:srgbClr val="002654"/>
                </a:solidFill>
                <a:ea typeface="ＭＳ Ｐゴシック" charset="0"/>
              </a:rPr>
              <a:t>job openings</a:t>
            </a:r>
          </a:p>
        </p:txBody>
      </p:sp>
      <p:sp>
        <p:nvSpPr>
          <p:cNvPr id="20" name="TextBox 19"/>
          <p:cNvSpPr txBox="1"/>
          <p:nvPr/>
        </p:nvSpPr>
        <p:spPr>
          <a:xfrm>
            <a:off x="2576307" y="1499742"/>
            <a:ext cx="437783" cy="369253"/>
          </a:xfrm>
          <a:prstGeom prst="rect">
            <a:avLst/>
          </a:prstGeom>
          <a:noFill/>
        </p:spPr>
        <p:txBody>
          <a:bodyPr wrap="none" lIns="91362" tIns="45681" rIns="91362" bIns="45681" rtlCol="0">
            <a:spAutoFit/>
          </a:bodyPr>
          <a:lstStyle/>
          <a:p>
            <a:pPr defTabSz="685171" fontAlgn="base">
              <a:spcBef>
                <a:spcPct val="50000"/>
              </a:spcBef>
              <a:spcAft>
                <a:spcPct val="0"/>
              </a:spcAft>
            </a:pPr>
            <a:r>
              <a:rPr lang="en-US" dirty="0">
                <a:solidFill>
                  <a:srgbClr val="002654"/>
                </a:solidFill>
                <a:ea typeface="ＭＳ Ｐゴシック" charset="0"/>
              </a:rPr>
              <a:t>66</a:t>
            </a:r>
          </a:p>
        </p:txBody>
      </p:sp>
      <p:cxnSp>
        <p:nvCxnSpPr>
          <p:cNvPr id="21" name="Straight Connector 20"/>
          <p:cNvCxnSpPr/>
          <p:nvPr/>
        </p:nvCxnSpPr>
        <p:spPr bwMode="auto">
          <a:xfrm flipV="1">
            <a:off x="2255231" y="1499714"/>
            <a:ext cx="1032427" cy="1134"/>
          </a:xfrm>
          <a:prstGeom prst="line">
            <a:avLst/>
          </a:prstGeom>
          <a:solidFill>
            <a:schemeClr val="tx2"/>
          </a:solidFill>
          <a:ln w="28575" cap="flat" cmpd="sng" algn="ctr">
            <a:solidFill>
              <a:schemeClr val="tx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5" name="Chart 24"/>
          <p:cNvGraphicFramePr/>
          <p:nvPr>
            <p:extLst>
              <p:ext uri="{D42A27DB-BD31-4B8C-83A1-F6EECF244321}">
                <p14:modId xmlns:p14="http://schemas.microsoft.com/office/powerpoint/2010/main" val="2464891718"/>
              </p:ext>
            </p:extLst>
          </p:nvPr>
        </p:nvGraphicFramePr>
        <p:xfrm>
          <a:off x="4038612" y="2439897"/>
          <a:ext cx="5006651" cy="2269409"/>
        </p:xfrm>
        <a:graphic>
          <a:graphicData uri="http://schemas.openxmlformats.org/drawingml/2006/chart">
            <c:chart xmlns:c="http://schemas.openxmlformats.org/drawingml/2006/chart" xmlns:r="http://schemas.openxmlformats.org/officeDocument/2006/relationships" r:id="rId5"/>
          </a:graphicData>
        </a:graphic>
      </p:graphicFrame>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2439896"/>
            <a:ext cx="3737186" cy="2269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820683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Custom Design">
  <a:themeElements>
    <a:clrScheme name="blues">
      <a:dk1>
        <a:srgbClr val="0F1941"/>
      </a:dk1>
      <a:lt1>
        <a:srgbClr val="F7F5F0"/>
      </a:lt1>
      <a:dk2>
        <a:srgbClr val="0F1941"/>
      </a:dk2>
      <a:lt2>
        <a:srgbClr val="F7F5F0"/>
      </a:lt2>
      <a:accent1>
        <a:srgbClr val="2175D9"/>
      </a:accent1>
      <a:accent2>
        <a:srgbClr val="6BA5B4"/>
      </a:accent2>
      <a:accent3>
        <a:srgbClr val="0F1941"/>
      </a:accent3>
      <a:accent4>
        <a:srgbClr val="81A9D9"/>
      </a:accent4>
      <a:accent5>
        <a:srgbClr val="A0C3CD"/>
      </a:accent5>
      <a:accent6>
        <a:srgbClr val="707488"/>
      </a:accent6>
      <a:hlink>
        <a:srgbClr val="2175D9"/>
      </a:hlink>
      <a:folHlink>
        <a:srgbClr val="2175D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32325"/>
        </a:solidFill>
        <a:ln>
          <a:noFill/>
        </a:ln>
        <a:effectLst/>
      </a:spPr>
      <a:bodyPr rtlCol="0" anchor="ctr"/>
      <a:lstStyle>
        <a:defPPr algn="ctr">
          <a:defRPr>
            <a:solidFill>
              <a:prstClr val="white"/>
            </a:solidFill>
            <a:latin typeface="Arial"/>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tIns="0" bIns="0" rtlCol="0">
        <a:noAutofit/>
      </a:bodyPr>
      <a:lstStyle>
        <a:defPPr>
          <a:spcAft>
            <a:spcPts val="800"/>
          </a:spcAft>
          <a:defRPr sz="1400" dirty="0">
            <a:solidFill>
              <a:srgbClr val="232325"/>
            </a:solidFill>
            <a:latin typeface="Copernicus-Book"/>
            <a:cs typeface="Copernicus-Book"/>
          </a:defRPr>
        </a:defPPr>
      </a:lstStyle>
    </a:txDef>
  </a:objectDefaults>
  <a:extraClrSchemeLst/>
</a:theme>
</file>

<file path=ppt/theme/theme2.xml><?xml version="1.0" encoding="utf-8"?>
<a:theme xmlns:a="http://schemas.openxmlformats.org/drawingml/2006/main" name="Taupe Accents for Colored Slides">
  <a:themeElements>
    <a:clrScheme name="Rebrand Theme">
      <a:dk1>
        <a:srgbClr val="0F1941"/>
      </a:dk1>
      <a:lt1>
        <a:srgbClr val="F7F5F0"/>
      </a:lt1>
      <a:dk2>
        <a:srgbClr val="0F1941"/>
      </a:dk2>
      <a:lt2>
        <a:srgbClr val="F7F5F0"/>
      </a:lt2>
      <a:accent1>
        <a:srgbClr val="2175D9"/>
      </a:accent1>
      <a:accent2>
        <a:srgbClr val="E74536"/>
      </a:accent2>
      <a:accent3>
        <a:srgbClr val="FFB511"/>
      </a:accent3>
      <a:accent4>
        <a:srgbClr val="6BA5B4"/>
      </a:accent4>
      <a:accent5>
        <a:srgbClr val="555759"/>
      </a:accent5>
      <a:accent6>
        <a:srgbClr val="0F1941"/>
      </a:accent6>
      <a:hlink>
        <a:srgbClr val="2175D9"/>
      </a:hlink>
      <a:folHlink>
        <a:srgbClr val="2175D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32325"/>
        </a:solidFill>
        <a:ln>
          <a:noFill/>
        </a:ln>
        <a:effectLst/>
      </a:spPr>
      <a:bodyPr rtlCol="0" anchor="ctr"/>
      <a:lstStyle>
        <a:defPPr algn="ctr">
          <a:defRPr>
            <a:solidFill>
              <a:prstClr val="white"/>
            </a:solidFill>
            <a:latin typeface="Arial"/>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tIns="0" bIns="0" rtlCol="0">
        <a:noAutofit/>
      </a:bodyPr>
      <a:lstStyle>
        <a:defPPr>
          <a:spcAft>
            <a:spcPts val="800"/>
          </a:spcAft>
          <a:defRPr sz="1400" dirty="0">
            <a:solidFill>
              <a:srgbClr val="232325"/>
            </a:solidFill>
            <a:latin typeface="Copernicus-Book"/>
            <a:cs typeface="Copernicus-Book"/>
          </a:defRPr>
        </a:defPPr>
      </a:lstStyle>
    </a:txDef>
  </a:objectDefaults>
  <a:extraClrSchemeLst/>
</a:theme>
</file>

<file path=ppt/theme/theme3.xml><?xml version="1.0" encoding="utf-8"?>
<a:theme xmlns:a="http://schemas.openxmlformats.org/drawingml/2006/main" name="Default Design">
  <a:themeElements>
    <a:clrScheme name="Randstad">
      <a:dk1>
        <a:srgbClr val="000000"/>
      </a:dk1>
      <a:lt1>
        <a:sysClr val="window" lastClr="FFFFFF"/>
      </a:lt1>
      <a:dk2>
        <a:srgbClr val="2175D9"/>
      </a:dk2>
      <a:lt2>
        <a:srgbClr val="00308F"/>
      </a:lt2>
      <a:accent1>
        <a:srgbClr val="2175D9"/>
      </a:accent1>
      <a:accent2>
        <a:srgbClr val="00308F"/>
      </a:accent2>
      <a:accent3>
        <a:srgbClr val="B8D000"/>
      </a:accent3>
      <a:accent4>
        <a:srgbClr val="A223A2"/>
      </a:accent4>
      <a:accent5>
        <a:srgbClr val="E30074"/>
      </a:accent5>
      <a:accent6>
        <a:srgbClr val="FF9900"/>
      </a:accent6>
      <a:hlink>
        <a:srgbClr val="A223A2"/>
      </a:hlink>
      <a:folHlink>
        <a:srgbClr val="A223A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7DC6"/>
        </a:dk2>
        <a:lt2>
          <a:srgbClr val="808080"/>
        </a:lt2>
        <a:accent1>
          <a:srgbClr val="F49100"/>
        </a:accent1>
        <a:accent2>
          <a:srgbClr val="9A258F"/>
        </a:accent2>
        <a:accent3>
          <a:srgbClr val="FFFFFF"/>
        </a:accent3>
        <a:accent4>
          <a:srgbClr val="000000"/>
        </a:accent4>
        <a:accent5>
          <a:srgbClr val="F8C7AA"/>
        </a:accent5>
        <a:accent6>
          <a:srgbClr val="8B2081"/>
        </a:accent6>
        <a:hlink>
          <a:srgbClr val="00AAAD"/>
        </a:hlink>
        <a:folHlink>
          <a:srgbClr val="FFF2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7DC6"/>
        </a:dk2>
        <a:lt2>
          <a:srgbClr val="808080"/>
        </a:lt2>
        <a:accent1>
          <a:srgbClr val="E2008A"/>
        </a:accent1>
        <a:accent2>
          <a:srgbClr val="F49100"/>
        </a:accent2>
        <a:accent3>
          <a:srgbClr val="FFFFFF"/>
        </a:accent3>
        <a:accent4>
          <a:srgbClr val="000000"/>
        </a:accent4>
        <a:accent5>
          <a:srgbClr val="EEAAC4"/>
        </a:accent5>
        <a:accent6>
          <a:srgbClr val="DD8300"/>
        </a:accent6>
        <a:hlink>
          <a:srgbClr val="B8D000"/>
        </a:hlink>
        <a:folHlink>
          <a:srgbClr val="FFF2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7DC6"/>
        </a:dk2>
        <a:lt2>
          <a:srgbClr val="00308F"/>
        </a:lt2>
        <a:accent1>
          <a:srgbClr val="E2008A"/>
        </a:accent1>
        <a:accent2>
          <a:srgbClr val="F49100"/>
        </a:accent2>
        <a:accent3>
          <a:srgbClr val="FFFFFF"/>
        </a:accent3>
        <a:accent4>
          <a:srgbClr val="000000"/>
        </a:accent4>
        <a:accent5>
          <a:srgbClr val="EEAAC4"/>
        </a:accent5>
        <a:accent6>
          <a:srgbClr val="DD8300"/>
        </a:accent6>
        <a:hlink>
          <a:srgbClr val="B8D000"/>
        </a:hlink>
        <a:folHlink>
          <a:srgbClr val="FFF2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Randstad">
      <a:dk1>
        <a:srgbClr val="000000"/>
      </a:dk1>
      <a:lt1>
        <a:sysClr val="window" lastClr="FFFFFF"/>
      </a:lt1>
      <a:dk2>
        <a:srgbClr val="2175D9"/>
      </a:dk2>
      <a:lt2>
        <a:srgbClr val="00308F"/>
      </a:lt2>
      <a:accent1>
        <a:srgbClr val="2175D9"/>
      </a:accent1>
      <a:accent2>
        <a:srgbClr val="00308F"/>
      </a:accent2>
      <a:accent3>
        <a:srgbClr val="B8D000"/>
      </a:accent3>
      <a:accent4>
        <a:srgbClr val="A223A2"/>
      </a:accent4>
      <a:accent5>
        <a:srgbClr val="E30074"/>
      </a:accent5>
      <a:accent6>
        <a:srgbClr val="FF9900"/>
      </a:accent6>
      <a:hlink>
        <a:srgbClr val="A223A2"/>
      </a:hlink>
      <a:folHlink>
        <a:srgbClr val="A223A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7DC6"/>
        </a:dk2>
        <a:lt2>
          <a:srgbClr val="808080"/>
        </a:lt2>
        <a:accent1>
          <a:srgbClr val="F49100"/>
        </a:accent1>
        <a:accent2>
          <a:srgbClr val="9A258F"/>
        </a:accent2>
        <a:accent3>
          <a:srgbClr val="FFFFFF"/>
        </a:accent3>
        <a:accent4>
          <a:srgbClr val="000000"/>
        </a:accent4>
        <a:accent5>
          <a:srgbClr val="F8C7AA"/>
        </a:accent5>
        <a:accent6>
          <a:srgbClr val="8B2081"/>
        </a:accent6>
        <a:hlink>
          <a:srgbClr val="00AAAD"/>
        </a:hlink>
        <a:folHlink>
          <a:srgbClr val="FFF2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7DC6"/>
        </a:dk2>
        <a:lt2>
          <a:srgbClr val="808080"/>
        </a:lt2>
        <a:accent1>
          <a:srgbClr val="E2008A"/>
        </a:accent1>
        <a:accent2>
          <a:srgbClr val="F49100"/>
        </a:accent2>
        <a:accent3>
          <a:srgbClr val="FFFFFF"/>
        </a:accent3>
        <a:accent4>
          <a:srgbClr val="000000"/>
        </a:accent4>
        <a:accent5>
          <a:srgbClr val="EEAAC4"/>
        </a:accent5>
        <a:accent6>
          <a:srgbClr val="DD8300"/>
        </a:accent6>
        <a:hlink>
          <a:srgbClr val="B8D000"/>
        </a:hlink>
        <a:folHlink>
          <a:srgbClr val="FFF2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7DC6"/>
        </a:dk2>
        <a:lt2>
          <a:srgbClr val="00308F"/>
        </a:lt2>
        <a:accent1>
          <a:srgbClr val="E2008A"/>
        </a:accent1>
        <a:accent2>
          <a:srgbClr val="F49100"/>
        </a:accent2>
        <a:accent3>
          <a:srgbClr val="FFFFFF"/>
        </a:accent3>
        <a:accent4>
          <a:srgbClr val="000000"/>
        </a:accent4>
        <a:accent5>
          <a:srgbClr val="EEAAC4"/>
        </a:accent5>
        <a:accent6>
          <a:srgbClr val="DD8300"/>
        </a:accent6>
        <a:hlink>
          <a:srgbClr val="B8D000"/>
        </a:hlink>
        <a:folHlink>
          <a:srgbClr val="FFF2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Randstad">
      <a:dk1>
        <a:srgbClr val="000000"/>
      </a:dk1>
      <a:lt1>
        <a:sysClr val="window" lastClr="FFFFFF"/>
      </a:lt1>
      <a:dk2>
        <a:srgbClr val="2175D9"/>
      </a:dk2>
      <a:lt2>
        <a:srgbClr val="00308F"/>
      </a:lt2>
      <a:accent1>
        <a:srgbClr val="2175D9"/>
      </a:accent1>
      <a:accent2>
        <a:srgbClr val="00308F"/>
      </a:accent2>
      <a:accent3>
        <a:srgbClr val="B8D000"/>
      </a:accent3>
      <a:accent4>
        <a:srgbClr val="A223A2"/>
      </a:accent4>
      <a:accent5>
        <a:srgbClr val="E30074"/>
      </a:accent5>
      <a:accent6>
        <a:srgbClr val="FF9900"/>
      </a:accent6>
      <a:hlink>
        <a:srgbClr val="A223A2"/>
      </a:hlink>
      <a:folHlink>
        <a:srgbClr val="A223A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7DC6"/>
        </a:dk2>
        <a:lt2>
          <a:srgbClr val="808080"/>
        </a:lt2>
        <a:accent1>
          <a:srgbClr val="F49100"/>
        </a:accent1>
        <a:accent2>
          <a:srgbClr val="9A258F"/>
        </a:accent2>
        <a:accent3>
          <a:srgbClr val="FFFFFF"/>
        </a:accent3>
        <a:accent4>
          <a:srgbClr val="000000"/>
        </a:accent4>
        <a:accent5>
          <a:srgbClr val="F8C7AA"/>
        </a:accent5>
        <a:accent6>
          <a:srgbClr val="8B2081"/>
        </a:accent6>
        <a:hlink>
          <a:srgbClr val="00AAAD"/>
        </a:hlink>
        <a:folHlink>
          <a:srgbClr val="FFF2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7DC6"/>
        </a:dk2>
        <a:lt2>
          <a:srgbClr val="808080"/>
        </a:lt2>
        <a:accent1>
          <a:srgbClr val="E2008A"/>
        </a:accent1>
        <a:accent2>
          <a:srgbClr val="F49100"/>
        </a:accent2>
        <a:accent3>
          <a:srgbClr val="FFFFFF"/>
        </a:accent3>
        <a:accent4>
          <a:srgbClr val="000000"/>
        </a:accent4>
        <a:accent5>
          <a:srgbClr val="EEAAC4"/>
        </a:accent5>
        <a:accent6>
          <a:srgbClr val="DD8300"/>
        </a:accent6>
        <a:hlink>
          <a:srgbClr val="B8D000"/>
        </a:hlink>
        <a:folHlink>
          <a:srgbClr val="FFF2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7DC6"/>
        </a:dk2>
        <a:lt2>
          <a:srgbClr val="00308F"/>
        </a:lt2>
        <a:accent1>
          <a:srgbClr val="E2008A"/>
        </a:accent1>
        <a:accent2>
          <a:srgbClr val="F49100"/>
        </a:accent2>
        <a:accent3>
          <a:srgbClr val="FFFFFF"/>
        </a:accent3>
        <a:accent4>
          <a:srgbClr val="000000"/>
        </a:accent4>
        <a:accent5>
          <a:srgbClr val="EEAAC4"/>
        </a:accent5>
        <a:accent6>
          <a:srgbClr val="DD8300"/>
        </a:accent6>
        <a:hlink>
          <a:srgbClr val="B8D000"/>
        </a:hlink>
        <a:folHlink>
          <a:srgbClr val="FFF2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Randstad">
      <a:dk1>
        <a:srgbClr val="000000"/>
      </a:dk1>
      <a:lt1>
        <a:sysClr val="window" lastClr="FFFFFF"/>
      </a:lt1>
      <a:dk2>
        <a:srgbClr val="2175D9"/>
      </a:dk2>
      <a:lt2>
        <a:srgbClr val="00308F"/>
      </a:lt2>
      <a:accent1>
        <a:srgbClr val="2175D9"/>
      </a:accent1>
      <a:accent2>
        <a:srgbClr val="00308F"/>
      </a:accent2>
      <a:accent3>
        <a:srgbClr val="B8D000"/>
      </a:accent3>
      <a:accent4>
        <a:srgbClr val="A223A2"/>
      </a:accent4>
      <a:accent5>
        <a:srgbClr val="E30074"/>
      </a:accent5>
      <a:accent6>
        <a:srgbClr val="FF9900"/>
      </a:accent6>
      <a:hlink>
        <a:srgbClr val="A223A2"/>
      </a:hlink>
      <a:folHlink>
        <a:srgbClr val="A223A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7DC6"/>
        </a:dk2>
        <a:lt2>
          <a:srgbClr val="808080"/>
        </a:lt2>
        <a:accent1>
          <a:srgbClr val="F49100"/>
        </a:accent1>
        <a:accent2>
          <a:srgbClr val="9A258F"/>
        </a:accent2>
        <a:accent3>
          <a:srgbClr val="FFFFFF"/>
        </a:accent3>
        <a:accent4>
          <a:srgbClr val="000000"/>
        </a:accent4>
        <a:accent5>
          <a:srgbClr val="F8C7AA"/>
        </a:accent5>
        <a:accent6>
          <a:srgbClr val="8B2081"/>
        </a:accent6>
        <a:hlink>
          <a:srgbClr val="00AAAD"/>
        </a:hlink>
        <a:folHlink>
          <a:srgbClr val="FFF2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7DC6"/>
        </a:dk2>
        <a:lt2>
          <a:srgbClr val="808080"/>
        </a:lt2>
        <a:accent1>
          <a:srgbClr val="E2008A"/>
        </a:accent1>
        <a:accent2>
          <a:srgbClr val="F49100"/>
        </a:accent2>
        <a:accent3>
          <a:srgbClr val="FFFFFF"/>
        </a:accent3>
        <a:accent4>
          <a:srgbClr val="000000"/>
        </a:accent4>
        <a:accent5>
          <a:srgbClr val="EEAAC4"/>
        </a:accent5>
        <a:accent6>
          <a:srgbClr val="DD8300"/>
        </a:accent6>
        <a:hlink>
          <a:srgbClr val="B8D000"/>
        </a:hlink>
        <a:folHlink>
          <a:srgbClr val="FFF2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7DC6"/>
        </a:dk2>
        <a:lt2>
          <a:srgbClr val="00308F"/>
        </a:lt2>
        <a:accent1>
          <a:srgbClr val="E2008A"/>
        </a:accent1>
        <a:accent2>
          <a:srgbClr val="F49100"/>
        </a:accent2>
        <a:accent3>
          <a:srgbClr val="FFFFFF"/>
        </a:accent3>
        <a:accent4>
          <a:srgbClr val="000000"/>
        </a:accent4>
        <a:accent5>
          <a:srgbClr val="EEAAC4"/>
        </a:accent5>
        <a:accent6>
          <a:srgbClr val="DD8300"/>
        </a:accent6>
        <a:hlink>
          <a:srgbClr val="B8D000"/>
        </a:hlink>
        <a:folHlink>
          <a:srgbClr val="FFF2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49695</TotalTime>
  <Words>1092</Words>
  <Application>Microsoft Office PowerPoint</Application>
  <PresentationFormat>On-screen Show (16:9)</PresentationFormat>
  <Paragraphs>127</Paragraphs>
  <Slides>23</Slides>
  <Notes>7</Notes>
  <HiddenSlides>0</HiddenSlides>
  <MMClips>0</MMClips>
  <ScaleCrop>false</ScaleCrop>
  <HeadingPairs>
    <vt:vector size="4" baseType="variant">
      <vt:variant>
        <vt:lpstr>Theme</vt:lpstr>
      </vt:variant>
      <vt:variant>
        <vt:i4>6</vt:i4>
      </vt:variant>
      <vt:variant>
        <vt:lpstr>Slide Titles</vt:lpstr>
      </vt:variant>
      <vt:variant>
        <vt:i4>23</vt:i4>
      </vt:variant>
    </vt:vector>
  </HeadingPairs>
  <TitlesOfParts>
    <vt:vector size="29" baseType="lpstr">
      <vt:lpstr>Custom Design</vt:lpstr>
      <vt:lpstr>Taupe Accents for Colored Slides</vt:lpstr>
      <vt:lpstr>Default Design</vt:lpstr>
      <vt:lpstr>1_Default Design</vt:lpstr>
      <vt:lpstr>2_Default Design</vt:lpstr>
      <vt:lpstr>3_Default Design</vt:lpstr>
      <vt:lpstr>randstad career workshop</vt:lpstr>
      <vt:lpstr>overview.</vt:lpstr>
      <vt:lpstr>about  us.</vt:lpstr>
      <vt:lpstr>about us.</vt:lpstr>
      <vt:lpstr>a look into the marketplace:</vt:lpstr>
      <vt:lpstr>In October 2017, the US added 261,000 jobs and unemployment is at the lowest level since Clinton was president. </vt:lpstr>
      <vt:lpstr>junior business analyst | Dallas metro market</vt:lpstr>
      <vt:lpstr>mid-level business analyst | Dallas metro market</vt:lpstr>
      <vt:lpstr>senior business analyst | Dallas metro market</vt:lpstr>
      <vt:lpstr>how to write a resume.</vt:lpstr>
      <vt:lpstr>let’s get started:</vt:lpstr>
      <vt:lpstr>work experience.</vt:lpstr>
      <vt:lpstr>PowerPoint Presentation</vt:lpstr>
      <vt:lpstr>education.</vt:lpstr>
      <vt:lpstr>…and don’t forget.</vt:lpstr>
      <vt:lpstr>PowerPoint Presentation</vt:lpstr>
      <vt:lpstr>job search tips.</vt:lpstr>
      <vt:lpstr>job search tips.</vt:lpstr>
      <vt:lpstr>PowerPoint Presentation</vt:lpstr>
      <vt:lpstr>networking tips.</vt:lpstr>
      <vt:lpstr>networking tips.</vt:lpstr>
      <vt:lpstr>PowerPoint Presentation</vt:lpstr>
      <vt:lpstr>any questions?</vt:lpstr>
    </vt:vector>
  </TitlesOfParts>
  <Company>HUGE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HUGE</dc:creator>
  <cp:lastModifiedBy>Newcome, Kayla</cp:lastModifiedBy>
  <cp:revision>604</cp:revision>
  <dcterms:created xsi:type="dcterms:W3CDTF">2014-04-09T15:07:12Z</dcterms:created>
  <dcterms:modified xsi:type="dcterms:W3CDTF">2017-11-15T14:08:31Z</dcterms:modified>
</cp:coreProperties>
</file>